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66" r:id="rId8"/>
    <p:sldId id="263" r:id="rId9"/>
    <p:sldId id="268" r:id="rId10"/>
    <p:sldId id="270" r:id="rId11"/>
    <p:sldId id="271" r:id="rId12"/>
    <p:sldId id="269" r:id="rId13"/>
    <p:sldId id="283" r:id="rId14"/>
    <p:sldId id="284" r:id="rId15"/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>
                <a:alpha val="97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9218-1E4F-47AC-9EB9-CD8B6A4B3434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6684-CDB8-4259-94AB-AC9EBCA47E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pl-PL" sz="7200" b="1" dirty="0" smtClean="0"/>
              <a:t>BÓG</a:t>
            </a:r>
            <a:br>
              <a:rPr lang="pl-PL" sz="7200" b="1" dirty="0" smtClean="0"/>
            </a:br>
            <a:r>
              <a:rPr lang="pl-PL" sz="7200" b="1" dirty="0"/>
              <a:t/>
            </a:r>
            <a:br>
              <a:rPr lang="pl-PL" sz="7200" b="1" dirty="0"/>
            </a:br>
            <a:r>
              <a:rPr lang="pl-PL" sz="7200" b="1" dirty="0" smtClean="0"/>
              <a:t>HONOR</a:t>
            </a:r>
            <a:br>
              <a:rPr lang="pl-PL" sz="7200" b="1" dirty="0" smtClean="0"/>
            </a:br>
            <a:r>
              <a:rPr lang="pl-PL" sz="7200" b="1" dirty="0"/>
              <a:t/>
            </a:r>
            <a:br>
              <a:rPr lang="pl-PL" sz="7200" b="1" dirty="0"/>
            </a:br>
            <a:r>
              <a:rPr lang="pl-PL" sz="7200" b="1" dirty="0" smtClean="0"/>
              <a:t>OJCZYZNA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aw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3" cy="5715040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aw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571480"/>
            <a:ext cx="7858180" cy="5643602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arszaw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428604"/>
            <a:ext cx="8429684" cy="6000792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Czapka Maciejówka</a:t>
            </a:r>
            <a:endParaRPr lang="pl-PL" dirty="0"/>
          </a:p>
        </p:txBody>
      </p:sp>
      <p:pic>
        <p:nvPicPr>
          <p:cNvPr id="6" name="Symbol zastępczy zawartości 5" descr="Polska-Siła-Zbrojna-1917-maciejów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59" y="1357298"/>
            <a:ext cx="4357719" cy="4929222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lide12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143799" cy="5643602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aciejow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66"/>
            <a:ext cx="4714876" cy="3643338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  <p:pic>
        <p:nvPicPr>
          <p:cNvPr id="4" name="Symbol zastępczy zawartości 3" descr="maciejowka-replika-czapki-legionow-szar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3286124"/>
            <a:ext cx="4143404" cy="3125791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aw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571480"/>
            <a:ext cx="7715304" cy="5643602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aw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286675" cy="5340369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arszaw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643866" cy="5715040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/>
              <a:t>Warszawa 11 listopada 1918</a:t>
            </a:r>
            <a:endParaRPr lang="pl-PL" b="1" dirty="0"/>
          </a:p>
        </p:txBody>
      </p:sp>
      <p:pic>
        <p:nvPicPr>
          <p:cNvPr id="6" name="Symbol zastępczy zawartości 5" descr="listopa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7500990" cy="5072098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pl-PL" sz="6000" b="0" i="1" dirty="0" smtClean="0"/>
              <a:t>I WOJNA ŚWIATOWA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pic>
        <p:nvPicPr>
          <p:cNvPr id="4" name="Obraz 3" descr="1woj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358246" cy="5429288"/>
          </a:xfrm>
          <a:prstGeom prst="rect">
            <a:avLst/>
          </a:prstGeom>
          <a:ln w="38100" cap="rnd" cmpd="sng">
            <a:solidFill>
              <a:schemeClr val="tx1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listopa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643866" cy="5572164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listop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358114" cy="5411807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istopa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358113" cy="5411807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istopa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358114" cy="5286412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istopa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500989" cy="5340369"/>
          </a:xfr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25668"/>
          </a:xfrm>
        </p:spPr>
        <p:txBody>
          <a:bodyPr>
            <a:normAutofit/>
          </a:bodyPr>
          <a:lstStyle/>
          <a:p>
            <a:r>
              <a:rPr lang="pl-PL" sz="6000" b="0" i="1" dirty="0" smtClean="0"/>
              <a:t>JÓZEF PIŁSUDSKI - portret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endParaRPr lang="pl-PL" sz="7200" dirty="0"/>
          </a:p>
        </p:txBody>
      </p:sp>
      <p:pic>
        <p:nvPicPr>
          <p:cNvPr id="4" name="Obraz 3" descr=",Jozef-Pilsudski - port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47787"/>
            <a:ext cx="7358114" cy="4867295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928825"/>
          </a:xfrm>
        </p:spPr>
        <p:txBody>
          <a:bodyPr/>
          <a:lstStyle/>
          <a:p>
            <a:r>
              <a:rPr lang="pl-PL" sz="6000" b="0" i="1" dirty="0" smtClean="0"/>
              <a:t>LEGIONY PIŁSUDSKIEGO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pic>
        <p:nvPicPr>
          <p:cNvPr id="6" name="Obraz 5" descr="legiony_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5429288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9322" y="3714752"/>
            <a:ext cx="2900354" cy="278608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Rozbrojenie Niemców w Warszawie,</a:t>
            </a:r>
            <a:br>
              <a:rPr lang="pl-PL" sz="3600" b="1" dirty="0" smtClean="0"/>
            </a:br>
            <a:r>
              <a:rPr lang="pl-PL" sz="3600" b="1" dirty="0" smtClean="0"/>
              <a:t>listopad 1918</a:t>
            </a:r>
            <a:endParaRPr lang="pl-PL" sz="3600" b="1" dirty="0"/>
          </a:p>
        </p:txBody>
      </p:sp>
      <p:pic>
        <p:nvPicPr>
          <p:cNvPr id="4" name="Obraz 3" descr="Rozbrajanie_Niemców_1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5278446" cy="6096000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S. Bagiński, Rozbrajanie Niemców w Warszawie, listopad 1918</a:t>
            </a:r>
            <a:endParaRPr lang="pl-PL" sz="2800" b="1" dirty="0"/>
          </a:p>
        </p:txBody>
      </p:sp>
      <p:pic>
        <p:nvPicPr>
          <p:cNvPr id="4" name="Obraz 3" descr="bagienski_wejsc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5214974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Przybycie Piłsudskiego do Warszawy (10 listopad 1918)</a:t>
            </a:r>
            <a:endParaRPr lang="pl-PL" sz="3000" b="1" dirty="0"/>
          </a:p>
        </p:txBody>
      </p:sp>
      <p:pic>
        <p:nvPicPr>
          <p:cNvPr id="4" name="Obraz 3" descr="0003MP4JDG7LGFSS-C317-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5357850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39849"/>
          </a:xfrm>
        </p:spPr>
        <p:txBody>
          <a:bodyPr>
            <a:normAutofit fontScale="90000"/>
          </a:bodyPr>
          <a:lstStyle/>
          <a:p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sz="6700" b="0" i="1" dirty="0" smtClean="0"/>
              <a:t>I BRYGADA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endParaRPr lang="pl-PL" sz="7200" dirty="0"/>
          </a:p>
        </p:txBody>
      </p:sp>
      <p:pic>
        <p:nvPicPr>
          <p:cNvPr id="3" name="Obraz 2" descr="i bryg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429684" cy="5429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/>
              <a:t>Warszawa zdjęcia 1918r.</a:t>
            </a:r>
            <a:endParaRPr lang="pl-PL" b="1" dirty="0"/>
          </a:p>
        </p:txBody>
      </p:sp>
      <p:pic>
        <p:nvPicPr>
          <p:cNvPr id="4" name="Obraz 3" descr="warszaw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5429288"/>
          </a:xfrm>
          <a:prstGeom prst="rect">
            <a:avLst/>
          </a:prstGeom>
          <a:ln w="38100" cap="rnd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45</Words>
  <Application>Microsoft Office PowerPoint</Application>
  <PresentationFormat>Pokaz na ekranie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BÓG  HONOR  OJCZYZNA </vt:lpstr>
      <vt:lpstr>I WOJNA ŚWIATOWA </vt:lpstr>
      <vt:lpstr>JÓZEF PIŁSUDSKI - portret </vt:lpstr>
      <vt:lpstr>LEGIONY PIŁSUDSKIEGO </vt:lpstr>
      <vt:lpstr>Rozbrojenie Niemców w Warszawie, listopad 1918</vt:lpstr>
      <vt:lpstr>S. Bagiński, Rozbrajanie Niemców w Warszawie, listopad 1918</vt:lpstr>
      <vt:lpstr>Przybycie Piłsudskiego do Warszawy (10 listopad 1918)</vt:lpstr>
      <vt:lpstr> I BRYGADA </vt:lpstr>
      <vt:lpstr>Warszawa zdjęcia 1918r.</vt:lpstr>
      <vt:lpstr>Slajd 10</vt:lpstr>
      <vt:lpstr>Slajd 11</vt:lpstr>
      <vt:lpstr>Slajd 12</vt:lpstr>
      <vt:lpstr>Czapka Maciejówka</vt:lpstr>
      <vt:lpstr>Slajd 14</vt:lpstr>
      <vt:lpstr>Slajd 15</vt:lpstr>
      <vt:lpstr>Slajd 16</vt:lpstr>
      <vt:lpstr>Slajd 17</vt:lpstr>
      <vt:lpstr>Slajd 18</vt:lpstr>
      <vt:lpstr>Warszawa 11 listopada 1918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Małgorzata Stopka</cp:lastModifiedBy>
  <cp:revision>37</cp:revision>
  <dcterms:created xsi:type="dcterms:W3CDTF">2018-11-04T18:52:47Z</dcterms:created>
  <dcterms:modified xsi:type="dcterms:W3CDTF">2022-11-12T11:39:23Z</dcterms:modified>
</cp:coreProperties>
</file>