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7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69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58408-38FB-4153-935B-6A1FDDF567D5}" type="datetimeFigureOut">
              <a:rPr lang="pl-PL" smtClean="0"/>
              <a:t>2022-01-28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383A86-3FED-4179-A480-F0DE0A8D662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1060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3A86-3FED-4179-A480-F0DE0A8D6625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5388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700C8-BE3D-471A-B3CD-BB91F9BC60E0}" type="datetimeFigureOut">
              <a:rPr lang="pl-PL" smtClean="0"/>
              <a:t>2022-01-28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A2A4E-F431-4827-9F0F-5A68877098B3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700C8-BE3D-471A-B3CD-BB91F9BC60E0}" type="datetimeFigureOut">
              <a:rPr lang="pl-PL" smtClean="0"/>
              <a:t>2022-01-28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A2A4E-F431-4827-9F0F-5A68877098B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700C8-BE3D-471A-B3CD-BB91F9BC60E0}" type="datetimeFigureOut">
              <a:rPr lang="pl-PL" smtClean="0"/>
              <a:t>2022-01-28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A2A4E-F431-4827-9F0F-5A68877098B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700C8-BE3D-471A-B3CD-BB91F9BC60E0}" type="datetimeFigureOut">
              <a:rPr lang="pl-PL" smtClean="0"/>
              <a:t>2022-01-28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A2A4E-F431-4827-9F0F-5A68877098B3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700C8-BE3D-471A-B3CD-BB91F9BC60E0}" type="datetimeFigureOut">
              <a:rPr lang="pl-PL" smtClean="0"/>
              <a:t>2022-01-28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A2A4E-F431-4827-9F0F-5A68877098B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700C8-BE3D-471A-B3CD-BB91F9BC60E0}" type="datetimeFigureOut">
              <a:rPr lang="pl-PL" smtClean="0"/>
              <a:t>2022-01-28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A2A4E-F431-4827-9F0F-5A68877098B3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700C8-BE3D-471A-B3CD-BB91F9BC60E0}" type="datetimeFigureOut">
              <a:rPr lang="pl-PL" smtClean="0"/>
              <a:t>2022-01-28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A2A4E-F431-4827-9F0F-5A68877098B3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700C8-BE3D-471A-B3CD-BB91F9BC60E0}" type="datetimeFigureOut">
              <a:rPr lang="pl-PL" smtClean="0"/>
              <a:t>2022-01-28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A2A4E-F431-4827-9F0F-5A68877098B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700C8-BE3D-471A-B3CD-BB91F9BC60E0}" type="datetimeFigureOut">
              <a:rPr lang="pl-PL" smtClean="0"/>
              <a:t>2022-01-28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A2A4E-F431-4827-9F0F-5A68877098B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700C8-BE3D-471A-B3CD-BB91F9BC60E0}" type="datetimeFigureOut">
              <a:rPr lang="pl-PL" smtClean="0"/>
              <a:t>2022-01-28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A2A4E-F431-4827-9F0F-5A68877098B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700C8-BE3D-471A-B3CD-BB91F9BC60E0}" type="datetimeFigureOut">
              <a:rPr lang="pl-PL" smtClean="0"/>
              <a:t>2022-01-28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A2A4E-F431-4827-9F0F-5A68877098B3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FF700C8-BE3D-471A-B3CD-BB91F9BC60E0}" type="datetimeFigureOut">
              <a:rPr lang="pl-PL" smtClean="0"/>
              <a:t>2022-01-28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AEA2A4E-F431-4827-9F0F-5A68877098B3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784976" cy="6408712"/>
          </a:xfrm>
        </p:spPr>
        <p:txBody>
          <a:bodyPr>
            <a:normAutofit fontScale="40000" lnSpcReduction="20000"/>
          </a:bodyPr>
          <a:lstStyle/>
          <a:p>
            <a:pPr marL="45720" indent="0">
              <a:buNone/>
            </a:pPr>
            <a:r>
              <a:rPr lang="pl-PL" sz="4000" b="1" dirty="0" smtClean="0"/>
              <a:t>1.02.2022</a:t>
            </a:r>
          </a:p>
          <a:p>
            <a:pPr marL="45720" indent="0">
              <a:buNone/>
            </a:pPr>
            <a:endParaRPr lang="pl-PL" sz="2900" b="1" dirty="0"/>
          </a:p>
          <a:p>
            <a:pPr marL="45720" indent="0">
              <a:buNone/>
            </a:pPr>
            <a:r>
              <a:rPr lang="pl-PL" sz="4000" b="1" dirty="0" smtClean="0"/>
              <a:t>1. Zapisz temat w zeszycie</a:t>
            </a:r>
          </a:p>
          <a:p>
            <a:pPr marL="45720" lvl="0" indent="0">
              <a:buNone/>
            </a:pPr>
            <a:r>
              <a:rPr lang="pl-PL" sz="4000" b="1" dirty="0" smtClean="0"/>
              <a:t>2. Zapoznaj </a:t>
            </a:r>
            <a:r>
              <a:rPr lang="pl-PL" sz="4000" b="1" dirty="0"/>
              <a:t>się w katechezą nr 17 (podr. str. 81).</a:t>
            </a:r>
          </a:p>
          <a:p>
            <a:pPr marL="45720" lvl="0" indent="0">
              <a:buNone/>
            </a:pPr>
            <a:r>
              <a:rPr lang="pl-PL" sz="4000" b="1" dirty="0" smtClean="0"/>
              <a:t>3. Wykonaj </a:t>
            </a:r>
            <a:r>
              <a:rPr lang="pl-PL" sz="4000" b="1" dirty="0"/>
              <a:t>zadania w kartach pracy temat 17</a:t>
            </a:r>
            <a:r>
              <a:rPr lang="pl-PL" sz="4000" b="1" dirty="0" smtClean="0"/>
              <a:t>.</a:t>
            </a:r>
          </a:p>
          <a:p>
            <a:pPr marL="45720" lvl="0" indent="0">
              <a:buNone/>
            </a:pPr>
            <a:endParaRPr lang="pl-PL" b="1" dirty="0" smtClean="0"/>
          </a:p>
          <a:p>
            <a:pPr marL="45720" lvl="0" indent="0">
              <a:buNone/>
            </a:pPr>
            <a:r>
              <a:rPr lang="pl-PL" sz="4000" b="1" i="1" dirty="0" smtClean="0"/>
              <a:t>Notatka w zeszycie:</a:t>
            </a:r>
          </a:p>
          <a:p>
            <a:pPr marL="45720" indent="0">
              <a:spcAft>
                <a:spcPts val="600"/>
              </a:spcAft>
              <a:buNone/>
            </a:pPr>
            <a:r>
              <a:rPr lang="pl-PL" sz="4000" dirty="0" smtClean="0"/>
              <a:t>1. Historią </a:t>
            </a:r>
            <a:r>
              <a:rPr lang="pl-PL" sz="4000" dirty="0"/>
              <a:t>zbawienia nazywamy całość dzieła Bożego dotyczącego odkupienia </a:t>
            </a:r>
            <a:r>
              <a:rPr lang="pl-PL" sz="4000" dirty="0" smtClean="0"/>
              <a:t>człowieka.</a:t>
            </a:r>
            <a:endParaRPr lang="pl-PL" sz="4000" dirty="0"/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000" dirty="0" smtClean="0"/>
              <a:t>2. Historię </a:t>
            </a:r>
            <a:r>
              <a:rPr lang="pl-PL" sz="4000" dirty="0"/>
              <a:t>zbawienia można podzielić na trzy </a:t>
            </a:r>
            <a:r>
              <a:rPr lang="pl-PL" sz="4000" dirty="0" smtClean="0"/>
              <a:t>etapy: 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000" dirty="0" smtClean="0"/>
              <a:t>	- na </a:t>
            </a:r>
            <a:r>
              <a:rPr lang="pl-PL" sz="4000" dirty="0"/>
              <a:t>tę opisaną w Starym </a:t>
            </a:r>
            <a:r>
              <a:rPr lang="pl-PL" sz="4000" dirty="0" smtClean="0"/>
              <a:t>Testamencie,</a:t>
            </a:r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000" dirty="0"/>
              <a:t>	</a:t>
            </a:r>
            <a:r>
              <a:rPr lang="pl-PL" sz="4000" dirty="0" smtClean="0"/>
              <a:t>- w Nowym </a:t>
            </a:r>
            <a:r>
              <a:rPr lang="pl-PL" sz="4000" dirty="0"/>
              <a:t>Testamencie oraz </a:t>
            </a:r>
            <a:endParaRPr lang="pl-PL" sz="4000" dirty="0" smtClean="0"/>
          </a:p>
          <a:p>
            <a:pPr marL="4572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000" dirty="0"/>
              <a:t>	</a:t>
            </a:r>
            <a:r>
              <a:rPr lang="pl-PL" sz="4000" dirty="0" smtClean="0"/>
              <a:t>- realizowaną </a:t>
            </a:r>
            <a:r>
              <a:rPr lang="pl-PL" sz="4000" dirty="0"/>
              <a:t>nadal przez Kościół.</a:t>
            </a:r>
          </a:p>
          <a:p>
            <a:pPr marL="45720" indent="0">
              <a:spcAft>
                <a:spcPts val="600"/>
              </a:spcAft>
              <a:buNone/>
            </a:pPr>
            <a:r>
              <a:rPr lang="pl-PL" sz="4000" dirty="0" smtClean="0"/>
              <a:t>3. Historia </a:t>
            </a:r>
            <a:r>
              <a:rPr lang="pl-PL" sz="4000" dirty="0"/>
              <a:t>zbawienia </a:t>
            </a:r>
            <a:r>
              <a:rPr lang="pl-PL" sz="4000" dirty="0" smtClean="0"/>
              <a:t>rozpoczyna </a:t>
            </a:r>
            <a:r>
              <a:rPr lang="pl-PL" sz="4000" dirty="0"/>
              <a:t>się wtedy, gdy miłosierny Bóg obwieszcza światu </a:t>
            </a:r>
            <a:r>
              <a:rPr lang="pl-PL" sz="4000" dirty="0" smtClean="0"/>
              <a:t>poprzez, </a:t>
            </a:r>
            <a:r>
              <a:rPr lang="pl-PL" sz="4000" dirty="0"/>
              <a:t>iż kiedyś na ziemię zstąpi Mesjasz, Jego Syn, i doprowadzi do zbawienia ludzkości. </a:t>
            </a:r>
            <a:endParaRPr lang="pl-PL" sz="4000" dirty="0" smtClean="0"/>
          </a:p>
          <a:p>
            <a:pPr marL="45720" indent="0">
              <a:spcAft>
                <a:spcPts val="600"/>
              </a:spcAft>
              <a:buNone/>
            </a:pPr>
            <a:r>
              <a:rPr lang="pl-PL" sz="4000" dirty="0" smtClean="0"/>
              <a:t>4. Drugim </a:t>
            </a:r>
            <a:r>
              <a:rPr lang="pl-PL" sz="4000" dirty="0"/>
              <a:t>etapem w historii zbawienia jest okres, który zapoczątkowały narodziny Jezusa Chrystusa</a:t>
            </a:r>
            <a:r>
              <a:rPr lang="pl-PL" sz="4000" dirty="0" smtClean="0"/>
              <a:t>. </a:t>
            </a:r>
            <a:r>
              <a:rPr lang="pl-PL" sz="4000" dirty="0"/>
              <a:t>Najważniejsze wydarzenie w dziele zbawienia </a:t>
            </a:r>
            <a:r>
              <a:rPr lang="pl-PL" sz="4000" dirty="0" smtClean="0"/>
              <a:t>dokonało się poprzez </a:t>
            </a:r>
            <a:r>
              <a:rPr lang="pl-PL" sz="4000" dirty="0"/>
              <a:t>męczeńską śmierć Jezusa. </a:t>
            </a:r>
            <a:endParaRPr lang="pl-PL" sz="4000" dirty="0" smtClean="0"/>
          </a:p>
          <a:p>
            <a:pPr marL="45720" indent="0">
              <a:spcAft>
                <a:spcPts val="0"/>
              </a:spcAft>
              <a:buNone/>
            </a:pPr>
            <a:r>
              <a:rPr lang="pl-PL" sz="4000" dirty="0" smtClean="0"/>
              <a:t>5. trzeci </a:t>
            </a:r>
            <a:r>
              <a:rPr lang="pl-PL" sz="4000" dirty="0"/>
              <a:t>etap w historii zbawienia rozpoczął się w Dzień Zesłania Ducha Świętego na Apostołów oraz Maryję. Wtedy też uczniom Jezusa zostało nakazane, aby kontynuowali jego działo, nieśli religię w świat i nadal głosili ważne nauki. Trzeci etap trwa to dziś i będzie trwał aż do dnia Sądu Ostatecznego, czyli końca świata. Wówczas każdy człowiek odpowie przed Bogiem indywidualnie za swoje dobre i złe uczynki. Okres ten stanowi czas oczekiwania na powtórne przyjście Jezusa i na to wydarzenie nas przygotowuje</a:t>
            </a:r>
            <a:r>
              <a:rPr lang="pl-PL" sz="4000" dirty="0" smtClean="0"/>
              <a:t>.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2043027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36712"/>
            <a:ext cx="7719770" cy="4339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48115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64704"/>
            <a:ext cx="8257495" cy="46413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19746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4263" cy="6858000"/>
          </a:xfrm>
        </p:spPr>
      </p:pic>
    </p:spTree>
    <p:extLst>
      <p:ext uri="{BB962C8B-B14F-4D97-AF65-F5344CB8AC3E}">
        <p14:creationId xmlns:p14="http://schemas.microsoft.com/office/powerpoint/2010/main" val="3726732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843" y="0"/>
            <a:ext cx="9175182" cy="6858000"/>
          </a:xfrm>
        </p:spPr>
      </p:pic>
    </p:spTree>
    <p:extLst>
      <p:ext uri="{BB962C8B-B14F-4D97-AF65-F5344CB8AC3E}">
        <p14:creationId xmlns:p14="http://schemas.microsoft.com/office/powerpoint/2010/main" val="355779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637875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96752"/>
            <a:ext cx="7488837" cy="42093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27831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68760"/>
            <a:ext cx="7174145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19836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700808"/>
            <a:ext cx="6182453" cy="34750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65548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24744"/>
            <a:ext cx="7302255" cy="41044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01674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173" y="731838"/>
            <a:ext cx="6182453" cy="3475037"/>
          </a:xfrm>
        </p:spPr>
      </p:pic>
    </p:spTree>
    <p:extLst>
      <p:ext uri="{BB962C8B-B14F-4D97-AF65-F5344CB8AC3E}">
        <p14:creationId xmlns:p14="http://schemas.microsoft.com/office/powerpoint/2010/main" val="1565075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mama\mama\lekcje\Jezus Chrystus obiecanym Mesjaszem_files\0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6695253" cy="472514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099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mama\mama\lekcje\Jezus Chrystus obiecanym Mesjaszem_files\00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27" y="635531"/>
            <a:ext cx="7566959" cy="567521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66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12776"/>
            <a:ext cx="6182453" cy="34750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04605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2736"/>
            <a:ext cx="8199023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8403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68760"/>
            <a:ext cx="7488837" cy="4209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18522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92696"/>
            <a:ext cx="8385605" cy="47133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61131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8199023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24855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836712"/>
            <a:ext cx="8199023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20873963"/>
      </p:ext>
    </p:extLst>
  </p:cSld>
  <p:clrMapOvr>
    <a:masterClrMapping/>
  </p:clrMapOvr>
</p:sld>
</file>

<file path=ppt/theme/theme1.xml><?xml version="1.0" encoding="utf-8"?>
<a:theme xmlns:a="http://schemas.openxmlformats.org/drawingml/2006/main" name="Aerodynamiczny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102</TotalTime>
  <Words>59</Words>
  <Application>Microsoft Office PowerPoint</Application>
  <PresentationFormat>Pokaz na ekranie (4:3)</PresentationFormat>
  <Paragraphs>16</Paragraphs>
  <Slides>19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Aerodynamiczny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samsung</dc:creator>
  <cp:lastModifiedBy>samsung</cp:lastModifiedBy>
  <cp:revision>8</cp:revision>
  <dcterms:created xsi:type="dcterms:W3CDTF">2022-01-27T16:51:38Z</dcterms:created>
  <dcterms:modified xsi:type="dcterms:W3CDTF">2022-01-28T14:06:03Z</dcterms:modified>
</cp:coreProperties>
</file>