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pl-PL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57" d="100"/>
          <a:sy n="57" d="100"/>
        </p:scale>
        <p:origin x="-2454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48B7D-5967-4707-AE7B-CDADE1CBB96D}" type="doc">
      <dgm:prSet loTypeId="urn:microsoft.com/office/officeart/2005/8/layout/arrow2#1" loCatId="process" qsTypeId="urn:microsoft.com/office/officeart/2005/8/quickstyle/simple1#1" qsCatId="simple" csTypeId="urn:microsoft.com/office/officeart/2005/8/colors/accent2_1#1" csCatId="accent2" phldr="1"/>
      <dgm:spPr/>
    </dgm:pt>
    <dgm:pt modelId="{9155E55F-1BA8-4618-825D-FD155D2EF786}">
      <dgm:prSet phldrT="[Tekst]" custT="1"/>
      <dgm:spPr/>
      <dgm:t>
        <a:bodyPr/>
        <a:lstStyle/>
        <a:p>
          <a:r>
            <a:rPr lang="pl-PL" sz="1400" dirty="0" smtClean="0"/>
            <a:t>POŻĄDANIE DÓBR</a:t>
          </a:r>
          <a:endParaRPr lang="pl-PL" sz="1400" dirty="0"/>
        </a:p>
      </dgm:t>
    </dgm:pt>
    <dgm:pt modelId="{872D5BCB-C50D-4410-B06A-4639C559F35F}" type="parTrans" cxnId="{E6230BF6-B9CB-4281-8880-61C4CFDE0AE3}">
      <dgm:prSet/>
      <dgm:spPr/>
      <dgm:t>
        <a:bodyPr/>
        <a:lstStyle/>
        <a:p>
          <a:endParaRPr lang="pl-PL"/>
        </a:p>
      </dgm:t>
    </dgm:pt>
    <dgm:pt modelId="{9A2EDF64-82E3-4CAB-B2F9-705FBA5CF977}" type="sibTrans" cxnId="{E6230BF6-B9CB-4281-8880-61C4CFDE0AE3}">
      <dgm:prSet/>
      <dgm:spPr/>
      <dgm:t>
        <a:bodyPr/>
        <a:lstStyle/>
        <a:p>
          <a:endParaRPr lang="pl-PL"/>
        </a:p>
      </dgm:t>
    </dgm:pt>
    <dgm:pt modelId="{B1B3AAA0-2A15-4B8E-95D4-0F55B3209249}">
      <dgm:prSet phldrT="[Tekst]" custT="1"/>
      <dgm:spPr/>
      <dgm:t>
        <a:bodyPr/>
        <a:lstStyle/>
        <a:p>
          <a:r>
            <a:rPr lang="pl-PL" sz="1600" dirty="0" smtClean="0"/>
            <a:t>przemoc , niesprawiedliwość</a:t>
          </a:r>
          <a:endParaRPr lang="pl-PL" sz="1600" dirty="0"/>
        </a:p>
      </dgm:t>
    </dgm:pt>
    <dgm:pt modelId="{F05F022B-AD78-4048-ACF3-7705120E1A6C}" type="parTrans" cxnId="{E78C1E44-46C4-4EEA-AB8C-393D561997FE}">
      <dgm:prSet/>
      <dgm:spPr/>
      <dgm:t>
        <a:bodyPr/>
        <a:lstStyle/>
        <a:p>
          <a:endParaRPr lang="pl-PL"/>
        </a:p>
      </dgm:t>
    </dgm:pt>
    <dgm:pt modelId="{D1BD2EB3-503F-49E2-8351-9D34B48A0A01}" type="sibTrans" cxnId="{E78C1E44-46C4-4EEA-AB8C-393D561997FE}">
      <dgm:prSet/>
      <dgm:spPr/>
      <dgm:t>
        <a:bodyPr/>
        <a:lstStyle/>
        <a:p>
          <a:endParaRPr lang="pl-PL"/>
        </a:p>
      </dgm:t>
    </dgm:pt>
    <dgm:pt modelId="{650258C3-1B57-4C42-8EB9-021A62BD983D}">
      <dgm:prSet phldrT="[Tekst]" custT="1"/>
      <dgm:spPr/>
      <dgm:t>
        <a:bodyPr/>
        <a:lstStyle/>
        <a:p>
          <a:r>
            <a:rPr lang="pl-PL" sz="1600" dirty="0" smtClean="0"/>
            <a:t>kradzież grabieże oszustwa</a:t>
          </a:r>
        </a:p>
        <a:p>
          <a:endParaRPr lang="pl-PL" sz="1600" dirty="0" smtClean="0"/>
        </a:p>
        <a:p>
          <a:endParaRPr lang="pl-PL" sz="1600" dirty="0" smtClean="0"/>
        </a:p>
        <a:p>
          <a:endParaRPr lang="pl-PL" sz="1600" dirty="0" smtClean="0"/>
        </a:p>
        <a:p>
          <a:endParaRPr lang="pl-PL" sz="1600" dirty="0" smtClean="0"/>
        </a:p>
        <a:p>
          <a:endParaRPr lang="pl-PL" sz="1600" dirty="0" smtClean="0"/>
        </a:p>
        <a:p>
          <a:endParaRPr lang="pl-PL" sz="1600" dirty="0" smtClean="0"/>
        </a:p>
        <a:p>
          <a:endParaRPr lang="pl-PL" sz="1600" dirty="0" smtClean="0"/>
        </a:p>
        <a:p>
          <a:endParaRPr lang="pl-PL" sz="1000" dirty="0" smtClean="0"/>
        </a:p>
        <a:p>
          <a:r>
            <a:rPr lang="pl-PL" sz="1000" dirty="0" smtClean="0"/>
            <a:t>Fot. P. Borowicz  	</a:t>
          </a:r>
          <a:endParaRPr lang="pl-PL" sz="1000" dirty="0"/>
        </a:p>
      </dgm:t>
    </dgm:pt>
    <dgm:pt modelId="{500EAA16-A087-4C53-B00B-94729F90F798}" type="parTrans" cxnId="{CE1FEAC8-307A-401A-B781-A7EB20798155}">
      <dgm:prSet/>
      <dgm:spPr/>
      <dgm:t>
        <a:bodyPr/>
        <a:lstStyle/>
        <a:p>
          <a:endParaRPr lang="pl-PL"/>
        </a:p>
      </dgm:t>
    </dgm:pt>
    <dgm:pt modelId="{7F0DF37B-A292-42B1-A2DC-353E30C5F704}" type="sibTrans" cxnId="{CE1FEAC8-307A-401A-B781-A7EB20798155}">
      <dgm:prSet/>
      <dgm:spPr/>
      <dgm:t>
        <a:bodyPr/>
        <a:lstStyle/>
        <a:p>
          <a:endParaRPr lang="pl-PL"/>
        </a:p>
      </dgm:t>
    </dgm:pt>
    <dgm:pt modelId="{6C085685-083C-4AB6-9B26-04C2E7D64A15}">
      <dgm:prSet custT="1"/>
      <dgm:spPr/>
      <dgm:t>
        <a:bodyPr/>
        <a:lstStyle/>
        <a:p>
          <a:r>
            <a:rPr lang="pl-PL" sz="1600" dirty="0" smtClean="0"/>
            <a:t>zazdrość</a:t>
          </a:r>
          <a:endParaRPr lang="pl-PL" sz="1600" dirty="0"/>
        </a:p>
      </dgm:t>
    </dgm:pt>
    <dgm:pt modelId="{45421CFB-7761-405E-8556-164E7D807540}" type="parTrans" cxnId="{A54AAC21-2EB7-4AED-B8F6-7A01EFD1AEDB}">
      <dgm:prSet/>
      <dgm:spPr/>
      <dgm:t>
        <a:bodyPr/>
        <a:lstStyle/>
        <a:p>
          <a:endParaRPr lang="pl-PL"/>
        </a:p>
      </dgm:t>
    </dgm:pt>
    <dgm:pt modelId="{96C475C3-C4C1-4ADE-A366-6677A8F934A4}" type="sibTrans" cxnId="{A54AAC21-2EB7-4AED-B8F6-7A01EFD1AEDB}">
      <dgm:prSet/>
      <dgm:spPr/>
      <dgm:t>
        <a:bodyPr/>
        <a:lstStyle/>
        <a:p>
          <a:endParaRPr lang="pl-PL"/>
        </a:p>
      </dgm:t>
    </dgm:pt>
    <dgm:pt modelId="{812B416B-0021-4D83-B114-8C349FB24EED}">
      <dgm:prSet custT="1"/>
      <dgm:spPr/>
      <dgm:t>
        <a:bodyPr/>
        <a:lstStyle/>
        <a:p>
          <a:r>
            <a:rPr lang="pl-PL" sz="1600" dirty="0" smtClean="0"/>
            <a:t>chciwość , zachłanność</a:t>
          </a:r>
          <a:endParaRPr lang="pl-PL" sz="1600" dirty="0"/>
        </a:p>
      </dgm:t>
    </dgm:pt>
    <dgm:pt modelId="{C2B4DB85-6C30-4A76-9CAE-D2B44B21127D}" type="parTrans" cxnId="{0D0DCAD3-6845-4E9B-9CDA-641496AD1E8E}">
      <dgm:prSet/>
      <dgm:spPr/>
      <dgm:t>
        <a:bodyPr/>
        <a:lstStyle/>
        <a:p>
          <a:endParaRPr lang="pl-PL"/>
        </a:p>
      </dgm:t>
    </dgm:pt>
    <dgm:pt modelId="{78FC474D-9177-49C9-98A2-216DA4398C5B}" type="sibTrans" cxnId="{0D0DCAD3-6845-4E9B-9CDA-641496AD1E8E}">
      <dgm:prSet/>
      <dgm:spPr/>
      <dgm:t>
        <a:bodyPr/>
        <a:lstStyle/>
        <a:p>
          <a:endParaRPr lang="pl-PL"/>
        </a:p>
      </dgm:t>
    </dgm:pt>
    <dgm:pt modelId="{F9FE31AF-E14E-45E7-9B52-81A724764171}" type="pres">
      <dgm:prSet presAssocID="{84348B7D-5967-4707-AE7B-CDADE1CBB96D}" presName="arrowDiagram" presStyleCnt="0">
        <dgm:presLayoutVars>
          <dgm:chMax val="5"/>
          <dgm:dir/>
          <dgm:resizeHandles val="exact"/>
        </dgm:presLayoutVars>
      </dgm:prSet>
      <dgm:spPr/>
    </dgm:pt>
    <dgm:pt modelId="{62D63630-F605-47DA-8DFE-256B1704979F}" type="pres">
      <dgm:prSet presAssocID="{84348B7D-5967-4707-AE7B-CDADE1CBB96D}" presName="arrow" presStyleLbl="bgShp" presStyleIdx="0" presStyleCnt="1"/>
      <dgm:spPr/>
    </dgm:pt>
    <dgm:pt modelId="{6F615BD2-4772-4FC0-97CC-FB0897E101F5}" type="pres">
      <dgm:prSet presAssocID="{84348B7D-5967-4707-AE7B-CDADE1CBB96D}" presName="arrowDiagram5" presStyleCnt="0"/>
      <dgm:spPr/>
    </dgm:pt>
    <dgm:pt modelId="{547111CC-F796-48A4-8055-7A2B4235CD64}" type="pres">
      <dgm:prSet presAssocID="{9155E55F-1BA8-4618-825D-FD155D2EF786}" presName="bullet5a" presStyleLbl="node1" presStyleIdx="0" presStyleCnt="5"/>
      <dgm:spPr/>
    </dgm:pt>
    <dgm:pt modelId="{B5553FBA-D292-411E-B8D3-B69B2CA7ED04}" type="pres">
      <dgm:prSet presAssocID="{9155E55F-1BA8-4618-825D-FD155D2EF786}" presName="textBox5a" presStyleLbl="revTx" presStyleIdx="0" presStyleCnt="5" custScaleX="125996" custLinFactNeighborX="10946" custLinFactNeighborY="-3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DC73DA-75FB-4E6B-8A2D-2C6BD2D42EAE}" type="pres">
      <dgm:prSet presAssocID="{6C085685-083C-4AB6-9B26-04C2E7D64A15}" presName="bullet5b" presStyleLbl="node1" presStyleIdx="1" presStyleCnt="5"/>
      <dgm:spPr/>
    </dgm:pt>
    <dgm:pt modelId="{977FCD45-167F-4AEE-BE1D-9B9F0C523FC8}" type="pres">
      <dgm:prSet presAssocID="{6C085685-083C-4AB6-9B26-04C2E7D64A15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7FE3D1-5C46-437E-B2DA-07C0248F325B}" type="pres">
      <dgm:prSet presAssocID="{812B416B-0021-4D83-B114-8C349FB24EED}" presName="bullet5c" presStyleLbl="node1" presStyleIdx="2" presStyleCnt="5"/>
      <dgm:spPr/>
    </dgm:pt>
    <dgm:pt modelId="{C5000D19-5956-4C94-AA0C-819E8D0391BF}" type="pres">
      <dgm:prSet presAssocID="{812B416B-0021-4D83-B114-8C349FB24EED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AD7C9A-7ABF-49FE-99DC-A7D49590FB71}" type="pres">
      <dgm:prSet presAssocID="{B1B3AAA0-2A15-4B8E-95D4-0F55B3209249}" presName="bullet5d" presStyleLbl="node1" presStyleIdx="3" presStyleCnt="5"/>
      <dgm:spPr/>
    </dgm:pt>
    <dgm:pt modelId="{77D295F8-C43C-4AC9-AFDE-89850C0C785F}" type="pres">
      <dgm:prSet presAssocID="{B1B3AAA0-2A15-4B8E-95D4-0F55B3209249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B79F58-CE7E-45AA-A9E8-B3616095730E}" type="pres">
      <dgm:prSet presAssocID="{650258C3-1B57-4C42-8EB9-021A62BD983D}" presName="bullet5e" presStyleLbl="node1" presStyleIdx="4" presStyleCnt="5" custLinFactNeighborX="19900" custLinFactNeighborY="-26497"/>
      <dgm:spPr/>
    </dgm:pt>
    <dgm:pt modelId="{52255330-F850-436A-AA08-D6DAADFCB2D0}" type="pres">
      <dgm:prSet presAssocID="{650258C3-1B57-4C42-8EB9-021A62BD983D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1FEAC8-307A-401A-B781-A7EB20798155}" srcId="{84348B7D-5967-4707-AE7B-CDADE1CBB96D}" destId="{650258C3-1B57-4C42-8EB9-021A62BD983D}" srcOrd="4" destOrd="0" parTransId="{500EAA16-A087-4C53-B00B-94729F90F798}" sibTransId="{7F0DF37B-A292-42B1-A2DC-353E30C5F704}"/>
    <dgm:cxn modelId="{A243766A-057B-4740-A898-4C45D3AEFF60}" type="presOf" srcId="{6C085685-083C-4AB6-9B26-04C2E7D64A15}" destId="{977FCD45-167F-4AEE-BE1D-9B9F0C523FC8}" srcOrd="0" destOrd="0" presId="urn:microsoft.com/office/officeart/2005/8/layout/arrow2#1"/>
    <dgm:cxn modelId="{537326FE-6D55-4031-9C35-6AFB886898C9}" type="presOf" srcId="{812B416B-0021-4D83-B114-8C349FB24EED}" destId="{C5000D19-5956-4C94-AA0C-819E8D0391BF}" srcOrd="0" destOrd="0" presId="urn:microsoft.com/office/officeart/2005/8/layout/arrow2#1"/>
    <dgm:cxn modelId="{8B56E374-F0F1-44A5-9A8E-A5435748A64B}" type="presOf" srcId="{9155E55F-1BA8-4618-825D-FD155D2EF786}" destId="{B5553FBA-D292-411E-B8D3-B69B2CA7ED04}" srcOrd="0" destOrd="0" presId="urn:microsoft.com/office/officeart/2005/8/layout/arrow2#1"/>
    <dgm:cxn modelId="{A54AAC21-2EB7-4AED-B8F6-7A01EFD1AEDB}" srcId="{84348B7D-5967-4707-AE7B-CDADE1CBB96D}" destId="{6C085685-083C-4AB6-9B26-04C2E7D64A15}" srcOrd="1" destOrd="0" parTransId="{45421CFB-7761-405E-8556-164E7D807540}" sibTransId="{96C475C3-C4C1-4ADE-A366-6677A8F934A4}"/>
    <dgm:cxn modelId="{D0805DEB-A955-494D-8FEB-50B5738D1D52}" type="presOf" srcId="{B1B3AAA0-2A15-4B8E-95D4-0F55B3209249}" destId="{77D295F8-C43C-4AC9-AFDE-89850C0C785F}" srcOrd="0" destOrd="0" presId="urn:microsoft.com/office/officeart/2005/8/layout/arrow2#1"/>
    <dgm:cxn modelId="{F251FEE1-A9A6-482D-BF0A-42D3D9ACB81A}" type="presOf" srcId="{650258C3-1B57-4C42-8EB9-021A62BD983D}" destId="{52255330-F850-436A-AA08-D6DAADFCB2D0}" srcOrd="0" destOrd="0" presId="urn:microsoft.com/office/officeart/2005/8/layout/arrow2#1"/>
    <dgm:cxn modelId="{25BF18C2-FB4C-415F-972F-7989A6F49B02}" type="presOf" srcId="{84348B7D-5967-4707-AE7B-CDADE1CBB96D}" destId="{F9FE31AF-E14E-45E7-9B52-81A724764171}" srcOrd="0" destOrd="0" presId="urn:microsoft.com/office/officeart/2005/8/layout/arrow2#1"/>
    <dgm:cxn modelId="{E6230BF6-B9CB-4281-8880-61C4CFDE0AE3}" srcId="{84348B7D-5967-4707-AE7B-CDADE1CBB96D}" destId="{9155E55F-1BA8-4618-825D-FD155D2EF786}" srcOrd="0" destOrd="0" parTransId="{872D5BCB-C50D-4410-B06A-4639C559F35F}" sibTransId="{9A2EDF64-82E3-4CAB-B2F9-705FBA5CF977}"/>
    <dgm:cxn modelId="{E78C1E44-46C4-4EEA-AB8C-393D561997FE}" srcId="{84348B7D-5967-4707-AE7B-CDADE1CBB96D}" destId="{B1B3AAA0-2A15-4B8E-95D4-0F55B3209249}" srcOrd="3" destOrd="0" parTransId="{F05F022B-AD78-4048-ACF3-7705120E1A6C}" sibTransId="{D1BD2EB3-503F-49E2-8351-9D34B48A0A01}"/>
    <dgm:cxn modelId="{0D0DCAD3-6845-4E9B-9CDA-641496AD1E8E}" srcId="{84348B7D-5967-4707-AE7B-CDADE1CBB96D}" destId="{812B416B-0021-4D83-B114-8C349FB24EED}" srcOrd="2" destOrd="0" parTransId="{C2B4DB85-6C30-4A76-9CAE-D2B44B21127D}" sibTransId="{78FC474D-9177-49C9-98A2-216DA4398C5B}"/>
    <dgm:cxn modelId="{8E2DB0A0-D315-47BB-959E-214CB2BC2BE6}" type="presParOf" srcId="{F9FE31AF-E14E-45E7-9B52-81A724764171}" destId="{62D63630-F605-47DA-8DFE-256B1704979F}" srcOrd="0" destOrd="0" presId="urn:microsoft.com/office/officeart/2005/8/layout/arrow2#1"/>
    <dgm:cxn modelId="{99A67B71-C7E1-4D98-94F5-FB972D3BA9BE}" type="presParOf" srcId="{F9FE31AF-E14E-45E7-9B52-81A724764171}" destId="{6F615BD2-4772-4FC0-97CC-FB0897E101F5}" srcOrd="1" destOrd="0" presId="urn:microsoft.com/office/officeart/2005/8/layout/arrow2#1"/>
    <dgm:cxn modelId="{8FF23A54-2850-44C3-8517-2E17B1806B5D}" type="presParOf" srcId="{6F615BD2-4772-4FC0-97CC-FB0897E101F5}" destId="{547111CC-F796-48A4-8055-7A2B4235CD64}" srcOrd="0" destOrd="0" presId="urn:microsoft.com/office/officeart/2005/8/layout/arrow2#1"/>
    <dgm:cxn modelId="{4025E99E-58A2-4F4B-ABEB-BDB8C992FA06}" type="presParOf" srcId="{6F615BD2-4772-4FC0-97CC-FB0897E101F5}" destId="{B5553FBA-D292-411E-B8D3-B69B2CA7ED04}" srcOrd="1" destOrd="0" presId="urn:microsoft.com/office/officeart/2005/8/layout/arrow2#1"/>
    <dgm:cxn modelId="{E083CDC6-D967-4E35-9AFD-54560BD171F7}" type="presParOf" srcId="{6F615BD2-4772-4FC0-97CC-FB0897E101F5}" destId="{78DC73DA-75FB-4E6B-8A2D-2C6BD2D42EAE}" srcOrd="2" destOrd="0" presId="urn:microsoft.com/office/officeart/2005/8/layout/arrow2#1"/>
    <dgm:cxn modelId="{48BA0A74-CD0C-4A5B-BDD2-03422C36FF41}" type="presParOf" srcId="{6F615BD2-4772-4FC0-97CC-FB0897E101F5}" destId="{977FCD45-167F-4AEE-BE1D-9B9F0C523FC8}" srcOrd="3" destOrd="0" presId="urn:microsoft.com/office/officeart/2005/8/layout/arrow2#1"/>
    <dgm:cxn modelId="{78A99385-1545-4E0A-9895-A721B97863DE}" type="presParOf" srcId="{6F615BD2-4772-4FC0-97CC-FB0897E101F5}" destId="{DF7FE3D1-5C46-437E-B2DA-07C0248F325B}" srcOrd="4" destOrd="0" presId="urn:microsoft.com/office/officeart/2005/8/layout/arrow2#1"/>
    <dgm:cxn modelId="{5343AA46-7B3E-4581-88DB-280C1E66D188}" type="presParOf" srcId="{6F615BD2-4772-4FC0-97CC-FB0897E101F5}" destId="{C5000D19-5956-4C94-AA0C-819E8D0391BF}" srcOrd="5" destOrd="0" presId="urn:microsoft.com/office/officeart/2005/8/layout/arrow2#1"/>
    <dgm:cxn modelId="{F3584CE0-03E4-4683-83BC-F685241FA7D0}" type="presParOf" srcId="{6F615BD2-4772-4FC0-97CC-FB0897E101F5}" destId="{E2AD7C9A-7ABF-49FE-99DC-A7D49590FB71}" srcOrd="6" destOrd="0" presId="urn:microsoft.com/office/officeart/2005/8/layout/arrow2#1"/>
    <dgm:cxn modelId="{A17D6A9D-0BFC-4F61-BB13-D401F93D062C}" type="presParOf" srcId="{6F615BD2-4772-4FC0-97CC-FB0897E101F5}" destId="{77D295F8-C43C-4AC9-AFDE-89850C0C785F}" srcOrd="7" destOrd="0" presId="urn:microsoft.com/office/officeart/2005/8/layout/arrow2#1"/>
    <dgm:cxn modelId="{C22DF33F-CC2D-4AF9-BEE7-C6B6961A1412}" type="presParOf" srcId="{6F615BD2-4772-4FC0-97CC-FB0897E101F5}" destId="{21B79F58-CE7E-45AA-A9E8-B3616095730E}" srcOrd="8" destOrd="0" presId="urn:microsoft.com/office/officeart/2005/8/layout/arrow2#1"/>
    <dgm:cxn modelId="{FAB81164-A7EA-4D88-842B-AEC8067786BD}" type="presParOf" srcId="{6F615BD2-4772-4FC0-97CC-FB0897E101F5}" destId="{52255330-F850-436A-AA08-D6DAADFCB2D0}" srcOrd="9" destOrd="0" presId="urn:microsoft.com/office/officeart/2005/8/layout/arrow2#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FCECA-361F-4975-BDEF-0DB99DE262C7}" type="doc">
      <dgm:prSet loTypeId="urn:microsoft.com/office/officeart/2005/8/layout/cycle3#1" loCatId="cycle" qsTypeId="urn:microsoft.com/office/officeart/2005/8/quickstyle/simple1#2" qsCatId="simple" csTypeId="urn:microsoft.com/office/officeart/2005/8/colors/colorful2#1" csCatId="colorful" phldr="1"/>
      <dgm:spPr/>
      <dgm:t>
        <a:bodyPr/>
        <a:lstStyle/>
        <a:p>
          <a:endParaRPr lang="pl-PL"/>
        </a:p>
      </dgm:t>
    </dgm:pt>
    <dgm:pt modelId="{5BD69B21-0B44-4753-B35E-B942A5F068B4}">
      <dgm:prSet phldrT="[Tekst]"/>
      <dgm:spPr/>
      <dgm:t>
        <a:bodyPr/>
        <a:lstStyle/>
        <a:p>
          <a:r>
            <a:rPr lang="pl-PL" dirty="0" smtClean="0"/>
            <a:t>nienawiść</a:t>
          </a:r>
          <a:endParaRPr lang="pl-PL" dirty="0"/>
        </a:p>
      </dgm:t>
    </dgm:pt>
    <dgm:pt modelId="{D87804B6-C318-4A87-93E7-250D9281939E}" type="parTrans" cxnId="{CE11AE86-FA6A-44B5-8A0D-F00479B6B8E9}">
      <dgm:prSet/>
      <dgm:spPr/>
      <dgm:t>
        <a:bodyPr/>
        <a:lstStyle/>
        <a:p>
          <a:endParaRPr lang="pl-PL"/>
        </a:p>
      </dgm:t>
    </dgm:pt>
    <dgm:pt modelId="{277EB847-990E-462D-A27A-57F27C7C9111}" type="sibTrans" cxnId="{CE11AE86-FA6A-44B5-8A0D-F00479B6B8E9}">
      <dgm:prSet/>
      <dgm:spPr/>
      <dgm:t>
        <a:bodyPr/>
        <a:lstStyle/>
        <a:p>
          <a:endParaRPr lang="pl-PL"/>
        </a:p>
      </dgm:t>
    </dgm:pt>
    <dgm:pt modelId="{160A7A01-CFA6-4987-852A-F08EEE8D40AD}">
      <dgm:prSet phldrT="[Tekst]"/>
      <dgm:spPr/>
      <dgm:t>
        <a:bodyPr/>
        <a:lstStyle/>
        <a:p>
          <a:r>
            <a:rPr lang="pl-PL" dirty="0" smtClean="0"/>
            <a:t>obmowy</a:t>
          </a:r>
          <a:endParaRPr lang="pl-PL" dirty="0"/>
        </a:p>
      </dgm:t>
    </dgm:pt>
    <dgm:pt modelId="{1CD62047-BDBD-461D-958A-760B405F5932}" type="parTrans" cxnId="{2F161D19-B6EE-46F0-B5C5-A4659981D7B7}">
      <dgm:prSet/>
      <dgm:spPr/>
      <dgm:t>
        <a:bodyPr/>
        <a:lstStyle/>
        <a:p>
          <a:endParaRPr lang="pl-PL"/>
        </a:p>
      </dgm:t>
    </dgm:pt>
    <dgm:pt modelId="{F596ADEE-4589-40BE-A6CC-B99354B7274E}" type="sibTrans" cxnId="{2F161D19-B6EE-46F0-B5C5-A4659981D7B7}">
      <dgm:prSet/>
      <dgm:spPr/>
      <dgm:t>
        <a:bodyPr/>
        <a:lstStyle/>
        <a:p>
          <a:endParaRPr lang="pl-PL"/>
        </a:p>
      </dgm:t>
    </dgm:pt>
    <dgm:pt modelId="{8EEE3BB1-B66F-4C05-A303-533858FD6464}">
      <dgm:prSet phldrT="[Tekst]"/>
      <dgm:spPr/>
      <dgm:t>
        <a:bodyPr/>
        <a:lstStyle/>
        <a:p>
          <a:r>
            <a:rPr lang="pl-PL" dirty="0" smtClean="0"/>
            <a:t>oszczerstwa</a:t>
          </a:r>
          <a:endParaRPr lang="pl-PL" dirty="0"/>
        </a:p>
      </dgm:t>
    </dgm:pt>
    <dgm:pt modelId="{BD2162FE-92BF-4335-B741-DBD14008C482}" type="parTrans" cxnId="{C8B7310A-738F-4074-A95A-453DAD1F073E}">
      <dgm:prSet/>
      <dgm:spPr/>
      <dgm:t>
        <a:bodyPr/>
        <a:lstStyle/>
        <a:p>
          <a:endParaRPr lang="pl-PL"/>
        </a:p>
      </dgm:t>
    </dgm:pt>
    <dgm:pt modelId="{077B2BCC-103C-4377-AF5F-3AB3BD2C1C9B}" type="sibTrans" cxnId="{C8B7310A-738F-4074-A95A-453DAD1F073E}">
      <dgm:prSet/>
      <dgm:spPr/>
      <dgm:t>
        <a:bodyPr/>
        <a:lstStyle/>
        <a:p>
          <a:endParaRPr lang="pl-PL"/>
        </a:p>
      </dgm:t>
    </dgm:pt>
    <dgm:pt modelId="{86BEDED0-17F7-4842-8E11-C9D244C96AEF}">
      <dgm:prSet phldrT="[Tekst]"/>
      <dgm:spPr/>
      <dgm:t>
        <a:bodyPr/>
        <a:lstStyle/>
        <a:p>
          <a:r>
            <a:rPr lang="pl-PL" dirty="0" smtClean="0"/>
            <a:t>radość z czyjegoś nieszczęścia</a:t>
          </a:r>
          <a:endParaRPr lang="pl-PL" dirty="0"/>
        </a:p>
      </dgm:t>
    </dgm:pt>
    <dgm:pt modelId="{13A8550F-FDB7-4350-A084-E8206B43B00D}" type="parTrans" cxnId="{FCB77CFD-6ACD-4F28-85F0-75BFF1AE6FCA}">
      <dgm:prSet/>
      <dgm:spPr/>
      <dgm:t>
        <a:bodyPr/>
        <a:lstStyle/>
        <a:p>
          <a:endParaRPr lang="pl-PL"/>
        </a:p>
      </dgm:t>
    </dgm:pt>
    <dgm:pt modelId="{E35C57FB-9C47-4DE2-8DAE-B4144CB8922A}" type="sibTrans" cxnId="{FCB77CFD-6ACD-4F28-85F0-75BFF1AE6FCA}">
      <dgm:prSet/>
      <dgm:spPr/>
      <dgm:t>
        <a:bodyPr/>
        <a:lstStyle/>
        <a:p>
          <a:endParaRPr lang="pl-PL"/>
        </a:p>
      </dgm:t>
    </dgm:pt>
    <dgm:pt modelId="{29EC2E55-C4EB-42C0-981F-FA60FF26D3C6}">
      <dgm:prSet phldrT="[Tekst]"/>
      <dgm:spPr/>
      <dgm:t>
        <a:bodyPr/>
        <a:lstStyle/>
        <a:p>
          <a:r>
            <a:rPr lang="pl-PL" dirty="0" smtClean="0"/>
            <a:t>smutek z powodu sukcesów innych</a:t>
          </a:r>
          <a:endParaRPr lang="pl-PL" dirty="0"/>
        </a:p>
      </dgm:t>
    </dgm:pt>
    <dgm:pt modelId="{65A74A1B-23BB-4167-A1AA-A2582857605B}" type="parTrans" cxnId="{6AA53716-D79D-408D-94EB-F3B484F84CFB}">
      <dgm:prSet/>
      <dgm:spPr/>
      <dgm:t>
        <a:bodyPr/>
        <a:lstStyle/>
        <a:p>
          <a:endParaRPr lang="pl-PL"/>
        </a:p>
      </dgm:t>
    </dgm:pt>
    <dgm:pt modelId="{17448998-038F-4A3C-A55B-2BF3CD397479}" type="sibTrans" cxnId="{6AA53716-D79D-408D-94EB-F3B484F84CFB}">
      <dgm:prSet/>
      <dgm:spPr/>
      <dgm:t>
        <a:bodyPr/>
        <a:lstStyle/>
        <a:p>
          <a:endParaRPr lang="pl-PL"/>
        </a:p>
      </dgm:t>
    </dgm:pt>
    <dgm:pt modelId="{8A3D0CE0-E914-4C19-885B-04F92E467E00}" type="pres">
      <dgm:prSet presAssocID="{856FCECA-361F-4975-BDEF-0DB99DE262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F287863-21D3-49FB-A1A7-A4966077FE17}" type="pres">
      <dgm:prSet presAssocID="{856FCECA-361F-4975-BDEF-0DB99DE262C7}" presName="cycle" presStyleCnt="0"/>
      <dgm:spPr/>
    </dgm:pt>
    <dgm:pt modelId="{B4A44028-005E-4C23-A6B5-CBC3966F1428}" type="pres">
      <dgm:prSet presAssocID="{5BD69B21-0B44-4753-B35E-B942A5F068B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2379A0-1FD8-4718-873F-151A36E2F6A6}" type="pres">
      <dgm:prSet presAssocID="{277EB847-990E-462D-A27A-57F27C7C9111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428A9EF2-F2C9-4CA3-8F23-4B443AB598D0}" type="pres">
      <dgm:prSet presAssocID="{160A7A01-CFA6-4987-852A-F08EEE8D40A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1601C5-615F-4F04-BBD7-BD7287445960}" type="pres">
      <dgm:prSet presAssocID="{8EEE3BB1-B66F-4C05-A303-533858FD646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541C02-0D6A-403E-AB50-F1A75FCEA477}" type="pres">
      <dgm:prSet presAssocID="{86BEDED0-17F7-4842-8E11-C9D244C96AEF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80412D-2B99-400C-B926-421AA453B76D}" type="pres">
      <dgm:prSet presAssocID="{29EC2E55-C4EB-42C0-981F-FA60FF26D3C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11AE86-FA6A-44B5-8A0D-F00479B6B8E9}" srcId="{856FCECA-361F-4975-BDEF-0DB99DE262C7}" destId="{5BD69B21-0B44-4753-B35E-B942A5F068B4}" srcOrd="0" destOrd="0" parTransId="{D87804B6-C318-4A87-93E7-250D9281939E}" sibTransId="{277EB847-990E-462D-A27A-57F27C7C9111}"/>
    <dgm:cxn modelId="{2FE349AD-A60C-4D11-8067-EAB28E66DC8A}" type="presOf" srcId="{277EB847-990E-462D-A27A-57F27C7C9111}" destId="{782379A0-1FD8-4718-873F-151A36E2F6A6}" srcOrd="0" destOrd="0" presId="urn:microsoft.com/office/officeart/2005/8/layout/cycle3#1"/>
    <dgm:cxn modelId="{6AA53716-D79D-408D-94EB-F3B484F84CFB}" srcId="{856FCECA-361F-4975-BDEF-0DB99DE262C7}" destId="{29EC2E55-C4EB-42C0-981F-FA60FF26D3C6}" srcOrd="4" destOrd="0" parTransId="{65A74A1B-23BB-4167-A1AA-A2582857605B}" sibTransId="{17448998-038F-4A3C-A55B-2BF3CD397479}"/>
    <dgm:cxn modelId="{B77D0F39-4D72-4C48-92F0-3CDA046E6EF4}" type="presOf" srcId="{856FCECA-361F-4975-BDEF-0DB99DE262C7}" destId="{8A3D0CE0-E914-4C19-885B-04F92E467E00}" srcOrd="0" destOrd="0" presId="urn:microsoft.com/office/officeart/2005/8/layout/cycle3#1"/>
    <dgm:cxn modelId="{C8B7310A-738F-4074-A95A-453DAD1F073E}" srcId="{856FCECA-361F-4975-BDEF-0DB99DE262C7}" destId="{8EEE3BB1-B66F-4C05-A303-533858FD6464}" srcOrd="2" destOrd="0" parTransId="{BD2162FE-92BF-4335-B741-DBD14008C482}" sibTransId="{077B2BCC-103C-4377-AF5F-3AB3BD2C1C9B}"/>
    <dgm:cxn modelId="{862BFDBE-0A17-4041-9FBD-636C8107F9A9}" type="presOf" srcId="{86BEDED0-17F7-4842-8E11-C9D244C96AEF}" destId="{E1541C02-0D6A-403E-AB50-F1A75FCEA477}" srcOrd="0" destOrd="0" presId="urn:microsoft.com/office/officeart/2005/8/layout/cycle3#1"/>
    <dgm:cxn modelId="{E4515FF6-59B7-49EA-BBEA-B0E24E02D794}" type="presOf" srcId="{5BD69B21-0B44-4753-B35E-B942A5F068B4}" destId="{B4A44028-005E-4C23-A6B5-CBC3966F1428}" srcOrd="0" destOrd="0" presId="urn:microsoft.com/office/officeart/2005/8/layout/cycle3#1"/>
    <dgm:cxn modelId="{5CA95912-F997-4321-B868-C092A4F9C08F}" type="presOf" srcId="{160A7A01-CFA6-4987-852A-F08EEE8D40AD}" destId="{428A9EF2-F2C9-4CA3-8F23-4B443AB598D0}" srcOrd="0" destOrd="0" presId="urn:microsoft.com/office/officeart/2005/8/layout/cycle3#1"/>
    <dgm:cxn modelId="{CB310C24-C63A-465F-81EF-9EDC68F27A50}" type="presOf" srcId="{29EC2E55-C4EB-42C0-981F-FA60FF26D3C6}" destId="{9A80412D-2B99-400C-B926-421AA453B76D}" srcOrd="0" destOrd="0" presId="urn:microsoft.com/office/officeart/2005/8/layout/cycle3#1"/>
    <dgm:cxn modelId="{FCB77CFD-6ACD-4F28-85F0-75BFF1AE6FCA}" srcId="{856FCECA-361F-4975-BDEF-0DB99DE262C7}" destId="{86BEDED0-17F7-4842-8E11-C9D244C96AEF}" srcOrd="3" destOrd="0" parTransId="{13A8550F-FDB7-4350-A084-E8206B43B00D}" sibTransId="{E35C57FB-9C47-4DE2-8DAE-B4144CB8922A}"/>
    <dgm:cxn modelId="{2F161D19-B6EE-46F0-B5C5-A4659981D7B7}" srcId="{856FCECA-361F-4975-BDEF-0DB99DE262C7}" destId="{160A7A01-CFA6-4987-852A-F08EEE8D40AD}" srcOrd="1" destOrd="0" parTransId="{1CD62047-BDBD-461D-958A-760B405F5932}" sibTransId="{F596ADEE-4589-40BE-A6CC-B99354B7274E}"/>
    <dgm:cxn modelId="{A02ABD00-4F6C-4911-91B7-F69AF8E6D1AA}" type="presOf" srcId="{8EEE3BB1-B66F-4C05-A303-533858FD6464}" destId="{401601C5-615F-4F04-BBD7-BD7287445960}" srcOrd="0" destOrd="0" presId="urn:microsoft.com/office/officeart/2005/8/layout/cycle3#1"/>
    <dgm:cxn modelId="{ADC35457-46C2-4179-965E-9DBB47092108}" type="presParOf" srcId="{8A3D0CE0-E914-4C19-885B-04F92E467E00}" destId="{1F287863-21D3-49FB-A1A7-A4966077FE17}" srcOrd="0" destOrd="0" presId="urn:microsoft.com/office/officeart/2005/8/layout/cycle3#1"/>
    <dgm:cxn modelId="{F1252896-E7F3-446B-864B-90745A0EE32E}" type="presParOf" srcId="{1F287863-21D3-49FB-A1A7-A4966077FE17}" destId="{B4A44028-005E-4C23-A6B5-CBC3966F1428}" srcOrd="0" destOrd="0" presId="urn:microsoft.com/office/officeart/2005/8/layout/cycle3#1"/>
    <dgm:cxn modelId="{7DAB1569-7518-477D-9975-EEFFD4DA4AFF}" type="presParOf" srcId="{1F287863-21D3-49FB-A1A7-A4966077FE17}" destId="{782379A0-1FD8-4718-873F-151A36E2F6A6}" srcOrd="1" destOrd="0" presId="urn:microsoft.com/office/officeart/2005/8/layout/cycle3#1"/>
    <dgm:cxn modelId="{2AB95178-23C5-4DB1-BEED-BC6A8F7A59BE}" type="presParOf" srcId="{1F287863-21D3-49FB-A1A7-A4966077FE17}" destId="{428A9EF2-F2C9-4CA3-8F23-4B443AB598D0}" srcOrd="2" destOrd="0" presId="urn:microsoft.com/office/officeart/2005/8/layout/cycle3#1"/>
    <dgm:cxn modelId="{0DBC8F79-C692-4454-AD11-E1CB1F52A649}" type="presParOf" srcId="{1F287863-21D3-49FB-A1A7-A4966077FE17}" destId="{401601C5-615F-4F04-BBD7-BD7287445960}" srcOrd="3" destOrd="0" presId="urn:microsoft.com/office/officeart/2005/8/layout/cycle3#1"/>
    <dgm:cxn modelId="{298D02A0-ADBC-46D9-AD80-4DA15D2292B8}" type="presParOf" srcId="{1F287863-21D3-49FB-A1A7-A4966077FE17}" destId="{E1541C02-0D6A-403E-AB50-F1A75FCEA477}" srcOrd="4" destOrd="0" presId="urn:microsoft.com/office/officeart/2005/8/layout/cycle3#1"/>
    <dgm:cxn modelId="{860F5A67-EB93-43AD-8D38-22E422185A6B}" type="presParOf" srcId="{1F287863-21D3-49FB-A1A7-A4966077FE17}" destId="{9A80412D-2B99-400C-B926-421AA453B76D}" srcOrd="5" destOrd="0" presId="urn:microsoft.com/office/officeart/2005/8/layout/cycle3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63630-F605-47DA-8DFE-256B1704979F}">
      <dsp:nvSpPr>
        <dsp:cNvPr id="0" name=""/>
        <dsp:cNvSpPr/>
      </dsp:nvSpPr>
      <dsp:spPr>
        <a:xfrm>
          <a:off x="0" y="161131"/>
          <a:ext cx="7239000" cy="4524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111CC-F796-48A4-8055-7A2B4235CD64}">
      <dsp:nvSpPr>
        <dsp:cNvPr id="0" name=""/>
        <dsp:cNvSpPr/>
      </dsp:nvSpPr>
      <dsp:spPr>
        <a:xfrm>
          <a:off x="713041" y="3525456"/>
          <a:ext cx="166497" cy="166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53FBA-D292-411E-B8D3-B69B2CA7ED04}">
      <dsp:nvSpPr>
        <dsp:cNvPr id="0" name=""/>
        <dsp:cNvSpPr/>
      </dsp:nvSpPr>
      <dsp:spPr>
        <a:xfrm>
          <a:off x="776830" y="3605227"/>
          <a:ext cx="1194831" cy="1076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2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POŻĄDANIE DÓBR</a:t>
          </a:r>
          <a:endParaRPr lang="pl-PL" sz="1400" kern="1200" dirty="0"/>
        </a:p>
      </dsp:txBody>
      <dsp:txXfrm>
        <a:off x="776830" y="3605227"/>
        <a:ext cx="1194831" cy="1076801"/>
      </dsp:txXfrm>
    </dsp:sp>
    <dsp:sp modelId="{78DC73DA-75FB-4E6B-8A2D-2C6BD2D42EAE}">
      <dsp:nvSpPr>
        <dsp:cNvPr id="0" name=""/>
        <dsp:cNvSpPr/>
      </dsp:nvSpPr>
      <dsp:spPr>
        <a:xfrm>
          <a:off x="1614297" y="2659491"/>
          <a:ext cx="260604" cy="260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FCD45-167F-4AEE-BE1D-9B9F0C523FC8}">
      <dsp:nvSpPr>
        <dsp:cNvPr id="0" name=""/>
        <dsp:cNvSpPr/>
      </dsp:nvSpPr>
      <dsp:spPr>
        <a:xfrm>
          <a:off x="1744599" y="2789793"/>
          <a:ext cx="1201674" cy="189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08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zazdrość</a:t>
          </a:r>
          <a:endParaRPr lang="pl-PL" sz="1600" kern="1200" dirty="0"/>
        </a:p>
      </dsp:txBody>
      <dsp:txXfrm>
        <a:off x="1744599" y="2789793"/>
        <a:ext cx="1201674" cy="1895713"/>
      </dsp:txXfrm>
    </dsp:sp>
    <dsp:sp modelId="{DF7FE3D1-5C46-437E-B2DA-07C0248F325B}">
      <dsp:nvSpPr>
        <dsp:cNvPr id="0" name=""/>
        <dsp:cNvSpPr/>
      </dsp:nvSpPr>
      <dsp:spPr>
        <a:xfrm>
          <a:off x="2772537" y="1969071"/>
          <a:ext cx="347472" cy="347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00D19-5956-4C94-AA0C-819E8D0391BF}">
      <dsp:nvSpPr>
        <dsp:cNvPr id="0" name=""/>
        <dsp:cNvSpPr/>
      </dsp:nvSpPr>
      <dsp:spPr>
        <a:xfrm>
          <a:off x="2946273" y="2142807"/>
          <a:ext cx="1397127" cy="254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1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chciwość , zachłanność</a:t>
          </a:r>
          <a:endParaRPr lang="pl-PL" sz="1600" kern="1200" dirty="0"/>
        </a:p>
      </dsp:txBody>
      <dsp:txXfrm>
        <a:off x="2946273" y="2142807"/>
        <a:ext cx="1397127" cy="2542698"/>
      </dsp:txXfrm>
    </dsp:sp>
    <dsp:sp modelId="{E2AD7C9A-7ABF-49FE-99DC-A7D49590FB71}">
      <dsp:nvSpPr>
        <dsp:cNvPr id="0" name=""/>
        <dsp:cNvSpPr/>
      </dsp:nvSpPr>
      <dsp:spPr>
        <a:xfrm>
          <a:off x="4118991" y="1429766"/>
          <a:ext cx="448818" cy="448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295F8-C43C-4AC9-AFDE-89850C0C785F}">
      <dsp:nvSpPr>
        <dsp:cNvPr id="0" name=""/>
        <dsp:cNvSpPr/>
      </dsp:nvSpPr>
      <dsp:spPr>
        <a:xfrm>
          <a:off x="4343400" y="1654175"/>
          <a:ext cx="1447800" cy="3031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81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przemoc , niesprawiedliwość</a:t>
          </a:r>
          <a:endParaRPr lang="pl-PL" sz="1600" kern="1200" dirty="0"/>
        </a:p>
      </dsp:txBody>
      <dsp:txXfrm>
        <a:off x="4343400" y="1654175"/>
        <a:ext cx="1447800" cy="3031331"/>
      </dsp:txXfrm>
    </dsp:sp>
    <dsp:sp modelId="{21B79F58-CE7E-45AA-A9E8-B3616095730E}">
      <dsp:nvSpPr>
        <dsp:cNvPr id="0" name=""/>
        <dsp:cNvSpPr/>
      </dsp:nvSpPr>
      <dsp:spPr>
        <a:xfrm>
          <a:off x="5619063" y="918094"/>
          <a:ext cx="571881" cy="5718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55330-F850-436A-AA08-D6DAADFCB2D0}">
      <dsp:nvSpPr>
        <dsp:cNvPr id="0" name=""/>
        <dsp:cNvSpPr/>
      </dsp:nvSpPr>
      <dsp:spPr>
        <a:xfrm>
          <a:off x="5791200" y="1355566"/>
          <a:ext cx="1447800" cy="332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02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kradzież grabieże oszustwa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Fot. P. Borowicz  	</a:t>
          </a:r>
          <a:endParaRPr lang="pl-PL" sz="1000" kern="1200" dirty="0"/>
        </a:p>
      </dsp:txBody>
      <dsp:txXfrm>
        <a:off x="5791200" y="1355566"/>
        <a:ext cx="1447800" cy="3329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379A0-1FD8-4718-873F-151A36E2F6A6}">
      <dsp:nvSpPr>
        <dsp:cNvPr id="0" name=""/>
        <dsp:cNvSpPr/>
      </dsp:nvSpPr>
      <dsp:spPr>
        <a:xfrm>
          <a:off x="1208648" y="-28183"/>
          <a:ext cx="4821703" cy="4821703"/>
        </a:xfrm>
        <a:prstGeom prst="circularArrow">
          <a:avLst>
            <a:gd name="adj1" fmla="val 5544"/>
            <a:gd name="adj2" fmla="val 330680"/>
            <a:gd name="adj3" fmla="val 13785958"/>
            <a:gd name="adj4" fmla="val 1737986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44028-005E-4C23-A6B5-CBC3966F1428}">
      <dsp:nvSpPr>
        <dsp:cNvPr id="0" name=""/>
        <dsp:cNvSpPr/>
      </dsp:nvSpPr>
      <dsp:spPr>
        <a:xfrm>
          <a:off x="2495475" y="1489"/>
          <a:ext cx="2248048" cy="11240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nienawiść</a:t>
          </a:r>
          <a:endParaRPr lang="pl-PL" sz="2100" kern="1200" dirty="0"/>
        </a:p>
      </dsp:txBody>
      <dsp:txXfrm>
        <a:off x="2550345" y="56359"/>
        <a:ext cx="2138308" cy="1014284"/>
      </dsp:txXfrm>
    </dsp:sp>
    <dsp:sp modelId="{428A9EF2-F2C9-4CA3-8F23-4B443AB598D0}">
      <dsp:nvSpPr>
        <dsp:cNvPr id="0" name=""/>
        <dsp:cNvSpPr/>
      </dsp:nvSpPr>
      <dsp:spPr>
        <a:xfrm>
          <a:off x="4451003" y="1422263"/>
          <a:ext cx="2248048" cy="1124024"/>
        </a:xfrm>
        <a:prstGeom prst="roundRect">
          <a:avLst/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obmowy</a:t>
          </a:r>
          <a:endParaRPr lang="pl-PL" sz="2100" kern="1200" dirty="0"/>
        </a:p>
      </dsp:txBody>
      <dsp:txXfrm>
        <a:off x="4505873" y="1477133"/>
        <a:ext cx="2138308" cy="1014284"/>
      </dsp:txXfrm>
    </dsp:sp>
    <dsp:sp modelId="{401601C5-615F-4F04-BBD7-BD7287445960}">
      <dsp:nvSpPr>
        <dsp:cNvPr id="0" name=""/>
        <dsp:cNvSpPr/>
      </dsp:nvSpPr>
      <dsp:spPr>
        <a:xfrm>
          <a:off x="3704058" y="3721124"/>
          <a:ext cx="2248048" cy="1124024"/>
        </a:xfrm>
        <a:prstGeom prst="roundRect">
          <a:avLst/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oszczerstwa</a:t>
          </a:r>
          <a:endParaRPr lang="pl-PL" sz="2100" kern="1200" dirty="0"/>
        </a:p>
      </dsp:txBody>
      <dsp:txXfrm>
        <a:off x="3758928" y="3775994"/>
        <a:ext cx="2138308" cy="1014284"/>
      </dsp:txXfrm>
    </dsp:sp>
    <dsp:sp modelId="{E1541C02-0D6A-403E-AB50-F1A75FCEA477}">
      <dsp:nvSpPr>
        <dsp:cNvPr id="0" name=""/>
        <dsp:cNvSpPr/>
      </dsp:nvSpPr>
      <dsp:spPr>
        <a:xfrm>
          <a:off x="1286892" y="3721124"/>
          <a:ext cx="2248048" cy="1124024"/>
        </a:xfrm>
        <a:prstGeom prst="roundRect">
          <a:avLst/>
        </a:prstGeom>
        <a:solidFill>
          <a:schemeClr val="accent2">
            <a:hueOff val="-15122391"/>
            <a:satOff val="6577"/>
            <a:lumOff val="1912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radość z czyjegoś nieszczęścia</a:t>
          </a:r>
          <a:endParaRPr lang="pl-PL" sz="2100" kern="1200" dirty="0"/>
        </a:p>
      </dsp:txBody>
      <dsp:txXfrm>
        <a:off x="1341762" y="3775994"/>
        <a:ext cx="2138308" cy="1014284"/>
      </dsp:txXfrm>
    </dsp:sp>
    <dsp:sp modelId="{9A80412D-2B99-400C-B926-421AA453B76D}">
      <dsp:nvSpPr>
        <dsp:cNvPr id="0" name=""/>
        <dsp:cNvSpPr/>
      </dsp:nvSpPr>
      <dsp:spPr>
        <a:xfrm>
          <a:off x="539947" y="1422263"/>
          <a:ext cx="2248048" cy="1124024"/>
        </a:xfrm>
        <a:prstGeom prst="round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smutek z powodu sukcesów innych</a:t>
          </a:r>
          <a:endParaRPr lang="pl-PL" sz="2100" kern="1200" dirty="0"/>
        </a:p>
      </dsp:txBody>
      <dsp:txXfrm>
        <a:off x="594817" y="1477133"/>
        <a:ext cx="2138308" cy="101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#1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ctrTitle" hasCustomPrompt="1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 hasCustomPrompt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1" name="Symbol zastępczy daty 30"/>
          <p:cNvSpPr>
            <a:spLocks noGrp="1"/>
          </p:cNvSpPr>
          <p:nvPr>
            <p:ph type="dt" sz="half" idx="2"/>
          </p:nvPr>
        </p:nvSpPr>
        <p:spPr>
          <a:xfrm>
            <a:off x="5870575" y="6557963"/>
            <a:ext cx="2003425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2819400" y="6557963"/>
            <a:ext cx="292735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numeru slajdu 28"/>
          <p:cNvSpPr>
            <a:spLocks noGrp="1"/>
          </p:cNvSpPr>
          <p:nvPr>
            <p:ph type="sldNum" sz="quarter" idx="4"/>
          </p:nvPr>
        </p:nvSpPr>
        <p:spPr>
          <a:xfrm>
            <a:off x="7880350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pl-PL" dirty="0">
                <a:solidFill>
                  <a:srgbClr val="FFFFFF"/>
                </a:solidFill>
              </a:rPr>
              <a:pPr algn="r">
                <a:buNone/>
              </a:pPr>
              <a:t>‹#›</a:t>
            </a:fld>
            <a:endParaRPr lang="pl-PL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Trebuchet MS" panose="020B0603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243388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</p:spPr>
        <p:txBody>
          <a:bodyPr vert="horz" t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pl-PL" dirty="0"/>
              <a:pPr algn="r">
                <a:buNone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Trebuchet MS" panose="020B0603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724400" y="6556375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735138" y="6556375"/>
            <a:ext cx="2895600" cy="228600"/>
          </a:xfrm>
          <a:prstGeom prst="rect">
            <a:avLst/>
          </a:prstGeom>
        </p:spPr>
        <p:txBody>
          <a:bodyPr vert="horz" tIns="0"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734175" y="6554788"/>
            <a:ext cx="587375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pl-PL" dirty="0"/>
              <a:pPr algn="r">
                <a:buNone/>
              </a:pPr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Trebuchet MS" panose="020B0603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 hasCustomPrompt="1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 hasCustomPrompt="1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Trebuchet MS" panose="020B0603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Trebuchet MS" panose="020B0603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Trebuchet MS" panose="020B0603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 hasCustomPrompt="1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 hasCustomPrompt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Trebuchet MS" panose="020B0603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8488" y="1004888"/>
            <a:ext cx="4319588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rostokąt 9"/>
          <p:cNvSpPr/>
          <p:nvPr/>
        </p:nvSpPr>
        <p:spPr>
          <a:xfrm rot="21420000">
            <a:off x="596900" y="998538"/>
            <a:ext cx="4319588" cy="4313238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 hasCustomPrompt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 panose="05020102010507070707"/>
              <a:buNone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2"/>
          </p:nvPr>
        </p:nvSpPr>
        <p:spPr>
          <a:xfrm>
            <a:off x="4246563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pl-PL" dirty="0"/>
              <a:pPr algn="r">
                <a:buNone/>
              </a:pPr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030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Kliknij, aby edytować style wzorca tekstu</a:t>
            </a:r>
          </a:p>
          <a:p>
            <a:pPr lvl="1"/>
            <a:r>
              <a:rPr dirty="0"/>
              <a:t>Drugi poziom</a:t>
            </a:r>
          </a:p>
          <a:p>
            <a:pPr lvl="2"/>
            <a:r>
              <a:rPr dirty="0"/>
              <a:t>Trzeci poziom</a:t>
            </a:r>
          </a:p>
          <a:p>
            <a:pPr lvl="3"/>
            <a:r>
              <a:rPr dirty="0"/>
              <a:t>Czwarty poziom</a:t>
            </a:r>
          </a:p>
          <a:p>
            <a:pPr lvl="4"/>
            <a:r>
              <a:rPr dirty="0"/>
              <a:t>Piąty poziom</a:t>
            </a:r>
            <a:endParaRPr lang="en-US" altLang="x-none" dirty="0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8" cy="227013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7C136C-F024-434D-846F-4DCE8200064D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pl-PL" dirty="0">
                <a:latin typeface="Trebuchet MS" panose="020B0603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5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Nie pożądaj żadnej rzeczy…</a:t>
            </a:r>
            <a:endParaRPr kumimoji="0" lang="pl-PL" sz="5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6147" name="Podtytuł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  <a:ln/>
        </p:spPr>
        <p:txBody>
          <a:bodyPr vert="horz" wrap="square" lIns="45720" tIns="0" rIns="45720" bIns="0" anchor="t"/>
          <a:lstStyle/>
          <a:p>
            <a:pPr>
              <a:buSzPct val="73000"/>
              <a:buFont typeface="Wingdings 2" panose="05020102010507070707" pitchFamily="18" charset="2"/>
            </a:pPr>
            <a:r>
              <a:rPr kumimoji="0" kern="1200" baseline="0" dirty="0">
                <a:solidFill>
                  <a:srgbClr val="FFFFFF"/>
                </a:solidFill>
                <a:latin typeface="Arabic Typesetting" pitchFamily="66" charset="-78"/>
                <a:ea typeface="Arabic Typesetting" pitchFamily="66" charset="-78"/>
                <a:cs typeface="+mn-cs"/>
              </a:rPr>
              <a:t>…czyli kiedy łamiemy</a:t>
            </a:r>
          </a:p>
          <a:p>
            <a:pPr>
              <a:buSzPct val="73000"/>
              <a:buFont typeface="Wingdings 2" panose="05020102010507070707" pitchFamily="18" charset="2"/>
            </a:pPr>
            <a:r>
              <a:rPr kumimoji="0" kern="1200" baseline="0" dirty="0">
                <a:solidFill>
                  <a:srgbClr val="FFFFFF"/>
                </a:solidFill>
                <a:latin typeface="Arabic Typesetting" pitchFamily="66" charset="-78"/>
                <a:ea typeface="Arabic Typesetting" pitchFamily="66" charset="-78"/>
                <a:cs typeface="+mn-cs"/>
              </a:rPr>
              <a:t> X przykazanie Dekalogu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Po zapoznaniu się z prezentacją wykonaj w zeszycie następujące zadania: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 smtClean="0"/>
              <a:t>Zapisz temat: Nie pożądaj rzeczy bliźniego.</a:t>
            </a:r>
          </a:p>
          <a:p>
            <a:pPr marL="514350" indent="-514350">
              <a:buAutoNum type="arabicPeriod"/>
            </a:pPr>
            <a:r>
              <a:rPr lang="pl-PL" dirty="0" smtClean="0"/>
              <a:t> Na przykładach z </a:t>
            </a:r>
            <a:r>
              <a:rPr lang="pl-PL" dirty="0" smtClean="0"/>
              <a:t>ż</a:t>
            </a:r>
            <a:r>
              <a:rPr lang="pl-PL" dirty="0" smtClean="0"/>
              <a:t>ycia codziennego napisz czym są:</a:t>
            </a:r>
          </a:p>
          <a:p>
            <a:pPr marL="514350" indent="-514350">
              <a:buFontTx/>
              <a:buChar char="-"/>
            </a:pPr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pożądanie</a:t>
            </a:r>
          </a:p>
          <a:p>
            <a:pPr marL="514350" indent="-514350">
              <a:buFontTx/>
              <a:buChar char="-"/>
            </a:pPr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</a:t>
            </a:r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azdrość</a:t>
            </a:r>
          </a:p>
          <a:p>
            <a:pPr marL="514350" indent="-514350">
              <a:buFontTx/>
              <a:buChar char="-"/>
            </a:pPr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chciwość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OGÓLNIE:</a:t>
            </a:r>
            <a:endParaRPr kumimoji="0" lang="pl-PL" sz="3800" b="1" i="0" u="sng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7171" name="Symbol zastępczy zawartości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  <a:ln/>
        </p:spPr>
        <p:txBody>
          <a:bodyPr vert="horz" wrap="square" anchor="t"/>
          <a:lstStyle/>
          <a:p>
            <a:pPr>
              <a:buSzPct val="73000"/>
              <a:buFont typeface="Wingdings 2" panose="05020102010507070707" pitchFamily="18" charset="2"/>
              <a:buNone/>
            </a:pPr>
            <a:r>
              <a:rPr kumimoji="0" kern="1200" baseline="0" dirty="0">
                <a:latin typeface="+mn-lt"/>
                <a:ea typeface="+mn-ea"/>
                <a:cs typeface="+mn-cs"/>
              </a:rPr>
              <a:t>	</a:t>
            </a:r>
          </a:p>
          <a:p>
            <a:pPr>
              <a:buSzPct val="73000"/>
              <a:buFont typeface="Wingdings 2" panose="05020102010507070707" pitchFamily="18" charset="2"/>
              <a:buNone/>
            </a:pPr>
            <a:r>
              <a:rPr kumimoji="0" kern="1200" baseline="0" dirty="0">
                <a:latin typeface="+mn-lt"/>
                <a:ea typeface="+mn-ea"/>
                <a:cs typeface="+mn-cs"/>
              </a:rPr>
              <a:t>	„Dziesiąte przykazanie […] zabrania pożądania dóbr drugiego człowieka…”</a:t>
            </a:r>
          </a:p>
          <a:p>
            <a:pPr algn="r">
              <a:buSzPct val="73000"/>
              <a:buFont typeface="Wingdings 2" panose="05020102010507070707" pitchFamily="18" charset="2"/>
              <a:buNone/>
            </a:pPr>
            <a:r>
              <a:rPr kumimoji="0" kern="1200" baseline="0" dirty="0">
                <a:latin typeface="+mn-lt"/>
                <a:ea typeface="+mn-ea"/>
                <a:cs typeface="+mn-cs"/>
              </a:rPr>
              <a:t>(por.: KKK 2534)</a:t>
            </a:r>
          </a:p>
        </p:txBody>
      </p:sp>
      <p:sp>
        <p:nvSpPr>
          <p:cNvPr id="7172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  <a:ln/>
        </p:spPr>
        <p:txBody>
          <a:bodyPr vert="horz" wrap="square" anchor="t"/>
          <a:lstStyle/>
          <a:p>
            <a:pPr>
              <a:buSzPct val="73000"/>
              <a:buFont typeface="Wingdings 2" panose="05020102010507070707" pitchFamily="18" charset="2"/>
              <a:buNone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 algn="r">
              <a:buSzPct val="73000"/>
              <a:buFont typeface="Wingdings 2" panose="05020102010507070707" pitchFamily="18" charset="2"/>
              <a:buNone/>
            </a:pPr>
            <a:r>
              <a:rPr kumimoji="0" sz="1400" kern="1200" baseline="0" dirty="0">
                <a:latin typeface="+mn-lt"/>
                <a:ea typeface="+mn-ea"/>
                <a:cs typeface="+mn-cs"/>
              </a:rPr>
              <a:t>Fot.: Ks. K. Jeżyna</a:t>
            </a:r>
          </a:p>
        </p:txBody>
      </p:sp>
      <p:pic>
        <p:nvPicPr>
          <p:cNvPr id="7173" name="Picture 2" descr="F:\04 Krzysztof Jezyna Australia\V,1,2,3,4,5\101NORIT\8243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2071688"/>
            <a:ext cx="3857625" cy="314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45720" tIns="0" rIns="45720" bIns="0" anchor="b" anchorCtr="0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Skutki  NIEUPORZĄDKOWANEGO </a:t>
            </a:r>
            <a:br>
              <a:rPr kumimoji="0" lang="pl-PL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</a:br>
            <a:r>
              <a:rPr kumimoji="0" lang="pl-PL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pożądania dóbr:</a:t>
            </a:r>
            <a:endParaRPr kumimoji="0" lang="pl-PL" sz="3800" b="1" i="0" u="sng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Pożądanie zmysłowe:</a:t>
            </a:r>
            <a:endParaRPr kumimoji="0" lang="pl-PL" sz="3800" b="1" i="0" u="sng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9219" name="Symbol zastępczy zawartości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  <a:ln/>
        </p:spPr>
        <p:txBody>
          <a:bodyPr vert="horz" wrap="square" anchor="t"/>
          <a:lstStyle/>
          <a:p>
            <a:pPr>
              <a:buSzPct val="73000"/>
              <a:buFont typeface="Wingdings 2" panose="05020102010507070707" pitchFamily="18" charset="2"/>
              <a:buNone/>
            </a:pPr>
            <a:r>
              <a:rPr kumimoji="0" kern="1200" baseline="0" dirty="0">
                <a:latin typeface="+mn-lt"/>
                <a:ea typeface="+mn-ea"/>
                <a:cs typeface="+mn-cs"/>
              </a:rPr>
              <a:t> 	</a:t>
            </a:r>
            <a:r>
              <a:rPr kumimoji="0" sz="2400" kern="1200" baseline="0" dirty="0">
                <a:latin typeface="+mn-lt"/>
                <a:ea typeface="+mn-ea"/>
                <a:cs typeface="+mn-cs"/>
              </a:rPr>
              <a:t>„… skłania nas do pragnienia rzeczy przyjemnych, których nie posiadamy:</a:t>
            </a:r>
          </a:p>
          <a:p>
            <a:pPr>
              <a:buSzPct val="73000"/>
              <a:buFont typeface="Wingdings" panose="05000000000000000000" pitchFamily="2" charset="2"/>
              <a:buChar char="Ø"/>
            </a:pPr>
            <a:r>
              <a:rPr kumimoji="0" sz="2400" kern="1200" baseline="0" dirty="0">
                <a:latin typeface="+mn-lt"/>
                <a:ea typeface="+mn-ea"/>
                <a:cs typeface="+mn-cs"/>
              </a:rPr>
              <a:t>pragnienia jedzenia, gdy czujemy głód</a:t>
            </a:r>
          </a:p>
          <a:p>
            <a:pPr>
              <a:buSzPct val="73000"/>
              <a:buFont typeface="Wingdings" panose="05000000000000000000" pitchFamily="2" charset="2"/>
              <a:buChar char="Ø"/>
            </a:pPr>
            <a:r>
              <a:rPr kumimoji="0" sz="2400" kern="1200" baseline="0" dirty="0">
                <a:latin typeface="+mn-lt"/>
                <a:ea typeface="+mn-ea"/>
                <a:cs typeface="+mn-cs"/>
              </a:rPr>
              <a:t>pragnienia ogrzania, się gdy jest nam zimno” </a:t>
            </a:r>
          </a:p>
          <a:p>
            <a:pPr algn="r">
              <a:buSzPct val="73000"/>
              <a:buFont typeface="Wingdings 2" panose="05020102010507070707" pitchFamily="18" charset="2"/>
              <a:buNone/>
            </a:pPr>
            <a:r>
              <a:rPr kumimoji="0" sz="2400" kern="1200" baseline="0" dirty="0">
                <a:latin typeface="+mn-lt"/>
                <a:ea typeface="+mn-ea"/>
                <a:cs typeface="+mn-cs"/>
              </a:rPr>
              <a:t>(por.: KKK 2535</a:t>
            </a:r>
            <a:r>
              <a:rPr kumimoji="0" kern="1200" baseline="0" dirty="0"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9220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  <a:ln/>
        </p:spPr>
        <p:txBody>
          <a:bodyPr vert="horz" wrap="square" anchor="t"/>
          <a:lstStyle/>
          <a:p>
            <a:pPr>
              <a:buSzPct val="73000"/>
              <a:buFont typeface="Wingdings 2" panose="05020102010507070707" pitchFamily="18" charset="2"/>
              <a:buNone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 algn="r">
              <a:buSzPct val="73000"/>
              <a:buFont typeface="Wingdings 2" panose="05020102010507070707" pitchFamily="18" charset="2"/>
              <a:buNone/>
            </a:pPr>
            <a:endParaRPr kumimoji="0" sz="1400" kern="1200" baseline="0" dirty="0">
              <a:latin typeface="+mn-lt"/>
              <a:ea typeface="+mn-ea"/>
              <a:cs typeface="+mn-cs"/>
            </a:endParaRPr>
          </a:p>
          <a:p>
            <a:pPr algn="r">
              <a:buSzPct val="73000"/>
              <a:buFont typeface="Wingdings 2" panose="05020102010507070707" pitchFamily="18" charset="2"/>
              <a:buNone/>
            </a:pPr>
            <a:r>
              <a:rPr kumimoji="0" sz="1400" kern="1200" baseline="0" dirty="0">
                <a:latin typeface="+mn-lt"/>
                <a:ea typeface="+mn-ea"/>
                <a:cs typeface="+mn-cs"/>
              </a:rPr>
              <a:t>Fot.: Ks. K. Jeżyna</a:t>
            </a:r>
          </a:p>
        </p:txBody>
      </p:sp>
      <p:pic>
        <p:nvPicPr>
          <p:cNvPr id="9221" name="Picture 2" descr="F:\04 Krzysztof Jezyna Australia\V,1,2,3,4,5\101NORIT\8243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71688"/>
            <a:ext cx="3686175" cy="2957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Zazdrość</a:t>
            </a:r>
            <a:endParaRPr kumimoji="0" lang="pl-PL" sz="3800" b="1" i="0" u="sng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1024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  <a:ln/>
        </p:spPr>
        <p:txBody>
          <a:bodyPr vert="horz" wrap="square" anchor="t"/>
          <a:lstStyle/>
          <a:p>
            <a:pPr>
              <a:buSzPct val="73000"/>
              <a:buFont typeface="Wingdings 2" panose="05020102010507070707" pitchFamily="18" charset="2"/>
              <a:buNone/>
            </a:pPr>
            <a:r>
              <a:rPr kumimoji="0" kern="1200" baseline="0" dirty="0">
                <a:latin typeface="+mn-lt"/>
                <a:ea typeface="+mn-ea"/>
                <a:cs typeface="+mn-cs"/>
              </a:rPr>
              <a:t>	</a:t>
            </a:r>
          </a:p>
          <a:p>
            <a:pPr>
              <a:buSzPct val="73000"/>
              <a:buFont typeface="Wingdings 2" panose="05020102010507070707" pitchFamily="18" charset="2"/>
              <a:buNone/>
            </a:pPr>
            <a:r>
              <a:rPr kumimoji="0" sz="2400" kern="1200" baseline="0" dirty="0">
                <a:latin typeface="+mn-lt"/>
                <a:ea typeface="+mn-ea"/>
                <a:cs typeface="+mn-cs"/>
              </a:rPr>
              <a:t>	„… to zawiść i złość na widok pomyślności innych i pragnienie niesprawiedliwego przywłaszczenia sobie tego, co inni posiadają”</a:t>
            </a:r>
          </a:p>
          <a:p>
            <a:pPr algn="r">
              <a:buSzPct val="73000"/>
              <a:buFont typeface="Wingdings 2" panose="05020102010507070707" pitchFamily="18" charset="2"/>
              <a:buNone/>
            </a:pPr>
            <a:r>
              <a:rPr kumimoji="0" sz="1400" kern="1200" baseline="0" dirty="0">
                <a:latin typeface="+mn-lt"/>
                <a:ea typeface="+mn-ea"/>
                <a:cs typeface="+mn-cs"/>
              </a:rPr>
              <a:t>(YOUCAT nr 466)</a:t>
            </a:r>
          </a:p>
        </p:txBody>
      </p:sp>
      <p:sp>
        <p:nvSpPr>
          <p:cNvPr id="10244" name="Symbol zastępczy zawartości 4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  <a:ln/>
        </p:spPr>
        <p:txBody>
          <a:bodyPr vert="horz" wrap="square" anchor="t"/>
          <a:lstStyle/>
          <a:p>
            <a:pPr>
              <a:buSzPct val="73000"/>
              <a:buFont typeface="Wingdings 2" panose="05020102010507070707" pitchFamily="18" charset="2"/>
              <a:buNone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 algn="r">
              <a:buSzPct val="73000"/>
              <a:buFont typeface="Wingdings 2" panose="05020102010507070707" pitchFamily="18" charset="2"/>
              <a:buNone/>
            </a:pPr>
            <a:r>
              <a:rPr kumimoji="0" sz="1400" kern="1200" baseline="0" dirty="0">
                <a:latin typeface="+mn-lt"/>
                <a:ea typeface="+mn-ea"/>
                <a:cs typeface="+mn-cs"/>
              </a:rPr>
              <a:t>Fot.: Ks. K. Jeżyna</a:t>
            </a:r>
          </a:p>
        </p:txBody>
      </p:sp>
      <p:pic>
        <p:nvPicPr>
          <p:cNvPr id="10245" name="Picture 2" descr="F:\04 Krzysztof Jezyna Australia\V,1,2,3,4,5\101NORIT\8243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3" y="1071563"/>
            <a:ext cx="3521075" cy="3529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32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GRZECHY WYNIKAJĄCE z ZAZDROŚCI</a:t>
            </a:r>
            <a:endParaRPr kumimoji="0" lang="pl-PL" sz="3200" b="1" i="0" u="sng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3800" b="1" i="0" u="sng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abic Typesetting" pitchFamily="66" charset="-78"/>
                <a:ea typeface="+mj-ea"/>
                <a:cs typeface="Arabic Typesetting" pitchFamily="66" charset="-78"/>
              </a:rPr>
              <a:t>Chciwość:</a:t>
            </a:r>
            <a:endParaRPr kumimoji="0" lang="pl-PL" sz="3800" b="1" i="0" u="sng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12291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  <a:ln/>
        </p:spPr>
        <p:txBody>
          <a:bodyPr vert="horz" wrap="square" anchor="t"/>
          <a:lstStyle/>
          <a:p>
            <a:pPr>
              <a:buSzPct val="73000"/>
              <a:buFont typeface="Wingdings 2" panose="05020102010507070707" pitchFamily="18" charset="2"/>
              <a:buNone/>
            </a:pPr>
            <a:r>
              <a:rPr kumimoji="0" kern="1200" baseline="0" dirty="0">
                <a:latin typeface="+mn-lt"/>
                <a:ea typeface="+mn-ea"/>
                <a:cs typeface="+mn-cs"/>
              </a:rPr>
              <a:t>	</a:t>
            </a:r>
          </a:p>
          <a:p>
            <a:pPr>
              <a:buSzPct val="73000"/>
              <a:buFont typeface="Wingdings 2" panose="05020102010507070707" pitchFamily="18" charset="2"/>
              <a:buNone/>
            </a:pPr>
            <a:r>
              <a:rPr kumimoji="0" kern="1200" baseline="0" dirty="0">
                <a:latin typeface="+mn-lt"/>
                <a:ea typeface="+mn-ea"/>
                <a:cs typeface="+mn-cs"/>
              </a:rPr>
              <a:t>	</a:t>
            </a:r>
          </a:p>
          <a:p>
            <a:pPr>
              <a:buSzPct val="73000"/>
              <a:buFont typeface="Wingdings 2" panose="05020102010507070707" pitchFamily="18" charset="2"/>
              <a:buNone/>
            </a:pPr>
            <a:r>
              <a:rPr kumimoji="0" sz="2400" kern="1200" baseline="0" dirty="0">
                <a:latin typeface="+mn-lt"/>
                <a:ea typeface="+mn-ea"/>
                <a:cs typeface="+mn-cs"/>
              </a:rPr>
              <a:t>	„…to pragnienie przywłaszczania sobie bez umiaru dóbr ziemskich”</a:t>
            </a:r>
          </a:p>
          <a:p>
            <a:pPr algn="r">
              <a:buSzPct val="73000"/>
              <a:buFont typeface="Wingdings 2" panose="05020102010507070707" pitchFamily="18" charset="2"/>
              <a:buNone/>
            </a:pPr>
            <a:r>
              <a:rPr kumimoji="0" sz="1400" kern="1200" baseline="0" dirty="0">
                <a:latin typeface="+mn-lt"/>
                <a:ea typeface="+mn-ea"/>
                <a:cs typeface="+mn-cs"/>
              </a:rPr>
              <a:t>(por.: KKK 2536)</a:t>
            </a:r>
          </a:p>
        </p:txBody>
      </p:sp>
      <p:sp>
        <p:nvSpPr>
          <p:cNvPr id="12292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  <a:ln/>
        </p:spPr>
        <p:txBody>
          <a:bodyPr vert="horz" wrap="square" anchor="t"/>
          <a:lstStyle/>
          <a:p>
            <a:pPr>
              <a:buSzPct val="73000"/>
              <a:buFont typeface="Wingdings 2" panose="05020102010507070707" pitchFamily="18" charset="2"/>
              <a:buNone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  <a:buNone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  <a:buNone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  <a:buNone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  <a:buNone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  <a:buNone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  <a:buNone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>
              <a:buSzPct val="73000"/>
              <a:buFont typeface="Wingdings 2" panose="05020102010507070707" pitchFamily="18" charset="2"/>
              <a:buNone/>
            </a:pPr>
            <a:endParaRPr kumimoji="0" kern="1200" baseline="0" dirty="0">
              <a:latin typeface="+mn-lt"/>
              <a:ea typeface="+mn-ea"/>
              <a:cs typeface="+mn-cs"/>
            </a:endParaRPr>
          </a:p>
          <a:p>
            <a:pPr algn="r">
              <a:buSzPct val="73000"/>
              <a:buFont typeface="Wingdings 2" panose="05020102010507070707" pitchFamily="18" charset="2"/>
              <a:buNone/>
            </a:pPr>
            <a:r>
              <a:rPr kumimoji="0" sz="1400" kern="1200" baseline="0" dirty="0">
                <a:latin typeface="+mn-lt"/>
                <a:ea typeface="+mn-ea"/>
                <a:cs typeface="+mn-cs"/>
              </a:rPr>
              <a:t>Fot.: Ks. K. Jeżyna</a:t>
            </a:r>
          </a:p>
        </p:txBody>
      </p:sp>
      <p:pic>
        <p:nvPicPr>
          <p:cNvPr id="12293" name="Picture 2" descr="F:\04 Krzysztof Jezyna Australia\V,1,2,3,4,5\101NORIT\82430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28813"/>
            <a:ext cx="3757613" cy="331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</TotalTime>
  <Words>117</Words>
  <Application>WPS Presentation</Application>
  <PresentationFormat>Pokaz na ekranie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Bogaty</vt:lpstr>
      <vt:lpstr>Nie pożądaj żadnej rzeczy…</vt:lpstr>
      <vt:lpstr>Po zapoznaniu się z prezentacją wykonaj w zeszycie następujące zadania:</vt:lpstr>
      <vt:lpstr>OGÓLNIE:</vt:lpstr>
      <vt:lpstr>Skutki  NIEUPORZĄDKOWANEGO  pożądania dóbr:</vt:lpstr>
      <vt:lpstr>Pożądanie zmysłowe:</vt:lpstr>
      <vt:lpstr>Zazdrość</vt:lpstr>
      <vt:lpstr>GRZECHY WYNIKAJĄCE z ZAZDROŚCI</vt:lpstr>
      <vt:lpstr>Chciwość: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Asia</dc:creator>
  <cp:lastModifiedBy>user</cp:lastModifiedBy>
  <cp:revision>24</cp:revision>
  <dcterms:created xsi:type="dcterms:W3CDTF">2012-02-04T21:31:59Z</dcterms:created>
  <dcterms:modified xsi:type="dcterms:W3CDTF">2020-03-29T14:45:54Z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1045-11.2.0.9232</vt:lpwstr>
  </property>
</Properties>
</file>